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6" r:id="rId5"/>
    <p:sldId id="272" r:id="rId6"/>
    <p:sldId id="271" r:id="rId7"/>
    <p:sldId id="270" r:id="rId8"/>
    <p:sldId id="264" r:id="rId9"/>
    <p:sldId id="280" r:id="rId10"/>
    <p:sldId id="265" r:id="rId11"/>
    <p:sldId id="273" r:id="rId12"/>
    <p:sldId id="276" r:id="rId13"/>
    <p:sldId id="278" r:id="rId14"/>
    <p:sldId id="277" r:id="rId15"/>
    <p:sldId id="25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Holger Lindemann" initials="HL" lastIdx="1" clrIdx="0">
    <p:extLst>
      <p:ext uri="{19B8F6BF-5375-455C-9EA6-DF929625EA0E}">
        <p15:presenceInfo xmlns:p15="http://schemas.microsoft.com/office/powerpoint/2012/main" userId="Dr. Holger Linde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29A"/>
    <a:srgbClr val="FFDA65"/>
    <a:srgbClr val="2F528F"/>
    <a:srgbClr val="EA792D"/>
    <a:srgbClr val="FFDF7C"/>
    <a:srgbClr val="649343"/>
    <a:srgbClr val="A9A9A9"/>
    <a:srgbClr val="595959"/>
    <a:srgbClr val="E07228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9T09:39:08.8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9T09:39:09.4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D0A16-31CE-40C9-944A-7F82D7F26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97941B-645D-4C6B-956A-54F6C438D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8F0B96-A4FB-4FE0-824D-084E3FF12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4A183C-869F-4A4D-816F-946E132B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D43E9D-1D63-40EB-A064-AC4FDE8A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46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9038F-8144-48D9-9849-CE21E094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CAED1F-BC6F-470D-AD74-78492B179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EC9240-7086-4069-9F63-35DF78C6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71463E-A7EE-40EB-8982-BD327AF2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CD2901-2CBD-40CA-ACAE-DFAC9109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59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E6E377-682A-4209-B73E-22C84997B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A62AA9-F41E-4B19-8A4A-1A7943A58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0A576E-7D58-4710-B6B4-CA3CD6E0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28A45C-ADF7-40A3-9E3F-68FA5531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B01ADE-1A2B-403B-8BC8-E8381FDD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25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A3207-68C2-494A-AAB5-53ED4156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31FED-C03B-472C-B46A-D0741F24B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DEC5CE-D96B-4AB9-A3A0-2CD18EEC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64D069-6EA9-4483-B5E7-DAE0783F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C6CB1F-D929-4C94-B0E8-6A598DCE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91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7A94B-063C-4CE3-8B6C-FE90059D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B80F56-C1EB-4A81-9CCF-86C9603E6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F2B458-AFA6-4283-A8DD-7BE2D5DC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CE2C14-D799-4916-95F5-D587C5F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D94566-C39C-4C11-94C2-E38A798D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59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38654-B494-42AD-BFEC-A8E79CAA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3375D-E77A-4448-AFF1-8715F4DB4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C5F440-5E1E-43F6-826F-28752B7F9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D3BB87-217B-4900-A003-DEBD4B2E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EEBDF9-7186-4502-9984-AFFE8204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423ADB-342F-46E1-BA06-6E553790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73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3EC11-E5BA-4EA4-B5A9-A28136F9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9F90A9-5E10-43F6-8F5E-E708EE0A5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0B32118-6A92-4EDA-AE7A-9ACEFD27F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5EE8A7-8DD7-41DA-8ED6-804CD3AD7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D3A327-C750-430F-A11E-6D2075ED7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6900D24-4A52-4518-BC3B-8E1621C1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8997572-C4E6-4C05-B674-BE2D4CD1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C1DB950-AF43-4D6A-B2AE-79410102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1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07E01-9996-4DA2-A6A9-FA624647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C28B11-4047-4203-819F-B43BCE8D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23B81-2EC4-4E75-A9DB-E201F671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5CF5EA-EB85-4047-90CA-24CB6757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13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3C8507-70C9-41D4-A6D3-8676FF550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59D020-758A-47BA-B6EC-3EDD4A07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B6E0AA-04C1-464F-9238-77F75003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9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339CD-EA67-4E5D-8622-AA02D90D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BEAA31-19D1-4CEC-BA65-6B344E9E5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AB6279-C061-4559-9ECC-31BC1E6E1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21A76A-662C-48EF-A0FB-20110094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F2F3B1-6081-4CA1-B7AB-57145EE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03473-A197-426F-971B-133054D4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4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9DE8E-A485-40B0-B7AC-40316B06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CD572B-40C8-4D4A-87CC-58F7EE0F8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BAFEF3-FD68-4F22-BC7E-A2F3CA4E8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56C014-2E25-4C69-907A-06066A78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C93A23-09EE-4D10-A61E-8CAEB402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F5EBE2-0D3D-4FBD-B4BD-6E126006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01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B5F468-F7D5-4222-ABCA-FC5F322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9B2599-BD9D-4C29-A46D-9D916340D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153E6F-6C40-488E-90CA-756C8C92D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BC6B7-9A0C-4D3B-91D3-87F726738E0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F210A2-80E0-4C36-B84D-83EDD40A2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D1FD01-CE1A-4C12-AFF7-9CCF5D143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DB602-A880-4FE3-9FCE-344C636853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14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g"/><Relationship Id="rId5" Type="http://schemas.openxmlformats.org/officeDocument/2006/relationships/image" Target="../media/image204.png"/><Relationship Id="rId4" Type="http://schemas.openxmlformats.org/officeDocument/2006/relationships/image" Target="../media/image20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74.png"/><Relationship Id="rId55" Type="http://schemas.openxmlformats.org/officeDocument/2006/relationships/image" Target="../media/image79.png"/><Relationship Id="rId63" Type="http://schemas.openxmlformats.org/officeDocument/2006/relationships/image" Target="../media/image87.png"/><Relationship Id="rId68" Type="http://schemas.openxmlformats.org/officeDocument/2006/relationships/image" Target="../media/image92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11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66" Type="http://schemas.openxmlformats.org/officeDocument/2006/relationships/image" Target="../media/image90.png"/><Relationship Id="rId5" Type="http://schemas.openxmlformats.org/officeDocument/2006/relationships/image" Target="../media/image5.png"/><Relationship Id="rId61" Type="http://schemas.openxmlformats.org/officeDocument/2006/relationships/image" Target="../media/image85.png"/><Relationship Id="rId19" Type="http://schemas.openxmlformats.org/officeDocument/2006/relationships/image" Target="../media/image43.png"/><Relationship Id="rId14" Type="http://schemas.openxmlformats.org/officeDocument/2006/relationships/image" Target="../media/image14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56" Type="http://schemas.openxmlformats.org/officeDocument/2006/relationships/image" Target="../media/image80.png"/><Relationship Id="rId64" Type="http://schemas.openxmlformats.org/officeDocument/2006/relationships/image" Target="../media/image88.png"/><Relationship Id="rId8" Type="http://schemas.openxmlformats.org/officeDocument/2006/relationships/image" Target="../media/image8.png"/><Relationship Id="rId51" Type="http://schemas.openxmlformats.org/officeDocument/2006/relationships/image" Target="../media/image75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Relationship Id="rId57" Type="http://schemas.openxmlformats.org/officeDocument/2006/relationships/image" Target="../media/image81.png"/><Relationship Id="rId10" Type="http://schemas.openxmlformats.org/officeDocument/2006/relationships/image" Target="../media/image10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png"/><Relationship Id="rId65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42.png"/><Relationship Id="rId3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3.png"/><Relationship Id="rId21" Type="http://schemas.openxmlformats.org/officeDocument/2006/relationships/image" Target="../media/image108.svg"/><Relationship Id="rId42" Type="http://schemas.openxmlformats.org/officeDocument/2006/relationships/image" Target="../media/image129.png"/><Relationship Id="rId47" Type="http://schemas.openxmlformats.org/officeDocument/2006/relationships/image" Target="../media/image134.svg"/><Relationship Id="rId63" Type="http://schemas.openxmlformats.org/officeDocument/2006/relationships/image" Target="../media/image150.svg"/><Relationship Id="rId68" Type="http://schemas.openxmlformats.org/officeDocument/2006/relationships/image" Target="../media/image155.png"/><Relationship Id="rId84" Type="http://schemas.openxmlformats.org/officeDocument/2006/relationships/image" Target="../media/image171.png"/><Relationship Id="rId89" Type="http://schemas.openxmlformats.org/officeDocument/2006/relationships/image" Target="../media/image176.svg"/><Relationship Id="rId16" Type="http://schemas.openxmlformats.org/officeDocument/2006/relationships/image" Target="../media/image103.png"/><Relationship Id="rId11" Type="http://schemas.openxmlformats.org/officeDocument/2006/relationships/image" Target="../media/image98.svg"/><Relationship Id="rId32" Type="http://schemas.openxmlformats.org/officeDocument/2006/relationships/image" Target="../media/image119.png"/><Relationship Id="rId37" Type="http://schemas.openxmlformats.org/officeDocument/2006/relationships/image" Target="../media/image124.svg"/><Relationship Id="rId53" Type="http://schemas.openxmlformats.org/officeDocument/2006/relationships/image" Target="../media/image140.svg"/><Relationship Id="rId58" Type="http://schemas.openxmlformats.org/officeDocument/2006/relationships/image" Target="../media/image145.png"/><Relationship Id="rId74" Type="http://schemas.openxmlformats.org/officeDocument/2006/relationships/image" Target="../media/image161.png"/><Relationship Id="rId79" Type="http://schemas.openxmlformats.org/officeDocument/2006/relationships/image" Target="../media/image166.svg"/><Relationship Id="rId5" Type="http://schemas.openxmlformats.org/officeDocument/2006/relationships/customXml" Target="../ink/ink2.xml"/><Relationship Id="rId90" Type="http://schemas.openxmlformats.org/officeDocument/2006/relationships/image" Target="../media/image177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svg"/><Relationship Id="rId30" Type="http://schemas.openxmlformats.org/officeDocument/2006/relationships/image" Target="../media/image117.png"/><Relationship Id="rId35" Type="http://schemas.openxmlformats.org/officeDocument/2006/relationships/image" Target="../media/image122.svg"/><Relationship Id="rId43" Type="http://schemas.openxmlformats.org/officeDocument/2006/relationships/image" Target="../media/image130.svg"/><Relationship Id="rId48" Type="http://schemas.openxmlformats.org/officeDocument/2006/relationships/image" Target="../media/image135.png"/><Relationship Id="rId56" Type="http://schemas.openxmlformats.org/officeDocument/2006/relationships/image" Target="../media/image143.png"/><Relationship Id="rId64" Type="http://schemas.openxmlformats.org/officeDocument/2006/relationships/image" Target="../media/image151.png"/><Relationship Id="rId69" Type="http://schemas.openxmlformats.org/officeDocument/2006/relationships/image" Target="../media/image156.svg"/><Relationship Id="rId77" Type="http://schemas.openxmlformats.org/officeDocument/2006/relationships/image" Target="../media/image164.svg"/><Relationship Id="rId8" Type="http://schemas.openxmlformats.org/officeDocument/2006/relationships/image" Target="../media/image95.png"/><Relationship Id="rId51" Type="http://schemas.openxmlformats.org/officeDocument/2006/relationships/image" Target="../media/image138.svg"/><Relationship Id="rId72" Type="http://schemas.openxmlformats.org/officeDocument/2006/relationships/image" Target="../media/image159.png"/><Relationship Id="rId80" Type="http://schemas.openxmlformats.org/officeDocument/2006/relationships/image" Target="../media/image167.png"/><Relationship Id="rId85" Type="http://schemas.openxmlformats.org/officeDocument/2006/relationships/image" Target="../media/image172.svg"/><Relationship Id="rId3" Type="http://schemas.openxmlformats.org/officeDocument/2006/relationships/customXml" Target="../ink/ink1.xml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5" Type="http://schemas.openxmlformats.org/officeDocument/2006/relationships/image" Target="../media/image112.svg"/><Relationship Id="rId33" Type="http://schemas.openxmlformats.org/officeDocument/2006/relationships/image" Target="../media/image120.svg"/><Relationship Id="rId38" Type="http://schemas.openxmlformats.org/officeDocument/2006/relationships/image" Target="../media/image125.png"/><Relationship Id="rId46" Type="http://schemas.openxmlformats.org/officeDocument/2006/relationships/image" Target="../media/image133.png"/><Relationship Id="rId59" Type="http://schemas.openxmlformats.org/officeDocument/2006/relationships/image" Target="../media/image146.svg"/><Relationship Id="rId67" Type="http://schemas.openxmlformats.org/officeDocument/2006/relationships/image" Target="../media/image154.svg"/><Relationship Id="rId20" Type="http://schemas.openxmlformats.org/officeDocument/2006/relationships/image" Target="../media/image107.png"/><Relationship Id="rId41" Type="http://schemas.openxmlformats.org/officeDocument/2006/relationships/image" Target="../media/image128.svg"/><Relationship Id="rId54" Type="http://schemas.openxmlformats.org/officeDocument/2006/relationships/image" Target="../media/image141.png"/><Relationship Id="rId62" Type="http://schemas.openxmlformats.org/officeDocument/2006/relationships/image" Target="../media/image149.png"/><Relationship Id="rId70" Type="http://schemas.openxmlformats.org/officeDocument/2006/relationships/image" Target="../media/image157.png"/><Relationship Id="rId75" Type="http://schemas.openxmlformats.org/officeDocument/2006/relationships/image" Target="../media/image162.svg"/><Relationship Id="rId83" Type="http://schemas.openxmlformats.org/officeDocument/2006/relationships/image" Target="../media/image170.svg"/><Relationship Id="rId88" Type="http://schemas.openxmlformats.org/officeDocument/2006/relationships/image" Target="../media/image175.png"/><Relationship Id="rId91" Type="http://schemas.openxmlformats.org/officeDocument/2006/relationships/image" Target="../media/image17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5" Type="http://schemas.openxmlformats.org/officeDocument/2006/relationships/image" Target="../media/image102.svg"/><Relationship Id="rId23" Type="http://schemas.openxmlformats.org/officeDocument/2006/relationships/image" Target="../media/image110.svg"/><Relationship Id="rId28" Type="http://schemas.openxmlformats.org/officeDocument/2006/relationships/image" Target="../media/image115.png"/><Relationship Id="rId36" Type="http://schemas.openxmlformats.org/officeDocument/2006/relationships/image" Target="../media/image123.png"/><Relationship Id="rId49" Type="http://schemas.openxmlformats.org/officeDocument/2006/relationships/image" Target="../media/image136.svg"/><Relationship Id="rId57" Type="http://schemas.openxmlformats.org/officeDocument/2006/relationships/image" Target="../media/image144.svg"/><Relationship Id="rId10" Type="http://schemas.openxmlformats.org/officeDocument/2006/relationships/image" Target="../media/image97.png"/><Relationship Id="rId31" Type="http://schemas.openxmlformats.org/officeDocument/2006/relationships/image" Target="../media/image118.svg"/><Relationship Id="rId44" Type="http://schemas.openxmlformats.org/officeDocument/2006/relationships/image" Target="../media/image131.png"/><Relationship Id="rId52" Type="http://schemas.openxmlformats.org/officeDocument/2006/relationships/image" Target="../media/image139.png"/><Relationship Id="rId60" Type="http://schemas.openxmlformats.org/officeDocument/2006/relationships/image" Target="../media/image147.png"/><Relationship Id="rId65" Type="http://schemas.openxmlformats.org/officeDocument/2006/relationships/image" Target="../media/image152.svg"/><Relationship Id="rId73" Type="http://schemas.openxmlformats.org/officeDocument/2006/relationships/image" Target="../media/image160.svg"/><Relationship Id="rId78" Type="http://schemas.openxmlformats.org/officeDocument/2006/relationships/image" Target="../media/image165.png"/><Relationship Id="rId81" Type="http://schemas.openxmlformats.org/officeDocument/2006/relationships/image" Target="../media/image168.svg"/><Relationship Id="rId86" Type="http://schemas.openxmlformats.org/officeDocument/2006/relationships/image" Target="../media/image173.png"/><Relationship Id="rId4" Type="http://schemas.openxmlformats.org/officeDocument/2006/relationships/image" Target="../media/image93.emf"/><Relationship Id="rId9" Type="http://schemas.openxmlformats.org/officeDocument/2006/relationships/image" Target="../media/image96.svg"/><Relationship Id="rId13" Type="http://schemas.openxmlformats.org/officeDocument/2006/relationships/image" Target="../media/image100.svg"/><Relationship Id="rId18" Type="http://schemas.openxmlformats.org/officeDocument/2006/relationships/image" Target="../media/image105.png"/><Relationship Id="rId39" Type="http://schemas.openxmlformats.org/officeDocument/2006/relationships/image" Target="../media/image126.svg"/><Relationship Id="rId34" Type="http://schemas.openxmlformats.org/officeDocument/2006/relationships/image" Target="../media/image121.png"/><Relationship Id="rId50" Type="http://schemas.openxmlformats.org/officeDocument/2006/relationships/image" Target="../media/image137.png"/><Relationship Id="rId55" Type="http://schemas.openxmlformats.org/officeDocument/2006/relationships/image" Target="../media/image142.svg"/><Relationship Id="rId76" Type="http://schemas.openxmlformats.org/officeDocument/2006/relationships/image" Target="../media/image163.png"/><Relationship Id="rId7" Type="http://schemas.openxmlformats.org/officeDocument/2006/relationships/image" Target="../media/image94.svg"/><Relationship Id="rId71" Type="http://schemas.openxmlformats.org/officeDocument/2006/relationships/image" Target="../media/image158.svg"/><Relationship Id="rId2" Type="http://schemas.openxmlformats.org/officeDocument/2006/relationships/image" Target="../media/image2.png"/><Relationship Id="rId29" Type="http://schemas.openxmlformats.org/officeDocument/2006/relationships/image" Target="../media/image116.svg"/><Relationship Id="rId24" Type="http://schemas.openxmlformats.org/officeDocument/2006/relationships/image" Target="../media/image111.png"/><Relationship Id="rId40" Type="http://schemas.openxmlformats.org/officeDocument/2006/relationships/image" Target="../media/image127.png"/><Relationship Id="rId45" Type="http://schemas.openxmlformats.org/officeDocument/2006/relationships/image" Target="../media/image132.svg"/><Relationship Id="rId66" Type="http://schemas.openxmlformats.org/officeDocument/2006/relationships/image" Target="../media/image153.png"/><Relationship Id="rId87" Type="http://schemas.openxmlformats.org/officeDocument/2006/relationships/image" Target="../media/image174.svg"/><Relationship Id="rId61" Type="http://schemas.openxmlformats.org/officeDocument/2006/relationships/image" Target="../media/image148.svg"/><Relationship Id="rId82" Type="http://schemas.openxmlformats.org/officeDocument/2006/relationships/image" Target="../media/image169.png"/><Relationship Id="rId19" Type="http://schemas.openxmlformats.org/officeDocument/2006/relationships/image" Target="../media/image106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" Type="http://schemas.openxmlformats.org/officeDocument/2006/relationships/image" Target="../media/image182.png"/><Relationship Id="rId21" Type="http://schemas.openxmlformats.org/officeDocument/2006/relationships/image" Target="../media/image200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" Type="http://schemas.openxmlformats.org/officeDocument/2006/relationships/image" Target="../media/image2.pn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58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hteck 133">
            <a:extLst>
              <a:ext uri="{FF2B5EF4-FFF2-40B4-BE49-F238E27FC236}">
                <a16:creationId xmlns:a16="http://schemas.microsoft.com/office/drawing/2014/main" id="{2D7812CC-890C-4AF2-BC1D-CED435D3622F}"/>
              </a:ext>
            </a:extLst>
          </p:cNvPr>
          <p:cNvSpPr/>
          <p:nvPr/>
        </p:nvSpPr>
        <p:spPr>
          <a:xfrm>
            <a:off x="4814498" y="642245"/>
            <a:ext cx="2433411" cy="2142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2A3F2F70-35A4-4A4E-88D3-34B247FDCA03}"/>
              </a:ext>
            </a:extLst>
          </p:cNvPr>
          <p:cNvSpPr/>
          <p:nvPr/>
        </p:nvSpPr>
        <p:spPr>
          <a:xfrm>
            <a:off x="662432" y="2298366"/>
            <a:ext cx="3193279" cy="19130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Gleichschenkliges Dreieck 135">
            <a:extLst>
              <a:ext uri="{FF2B5EF4-FFF2-40B4-BE49-F238E27FC236}">
                <a16:creationId xmlns:a16="http://schemas.microsoft.com/office/drawing/2014/main" id="{8093515F-9DFB-41BD-91DC-84B1C01CF5E7}"/>
              </a:ext>
            </a:extLst>
          </p:cNvPr>
          <p:cNvSpPr/>
          <p:nvPr/>
        </p:nvSpPr>
        <p:spPr>
          <a:xfrm>
            <a:off x="5421886" y="3429000"/>
            <a:ext cx="3112280" cy="258994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 w="152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0" name="Textfeld 1859">
            <a:extLst>
              <a:ext uri="{FF2B5EF4-FFF2-40B4-BE49-F238E27FC236}">
                <a16:creationId xmlns:a16="http://schemas.microsoft.com/office/drawing/2014/main" id="{3FAAFEA2-100F-4982-8D76-5B8ACEFA61C5}"/>
              </a:ext>
            </a:extLst>
          </p:cNvPr>
          <p:cNvSpPr txBox="1"/>
          <p:nvPr/>
        </p:nvSpPr>
        <p:spPr>
          <a:xfrm>
            <a:off x="101600" y="101600"/>
            <a:ext cx="281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Systemfeld 1: Formbeispiele</a:t>
            </a:r>
          </a:p>
        </p:txBody>
      </p:sp>
      <p:sp>
        <p:nvSpPr>
          <p:cNvPr id="6" name="Denkblase: wolkenförmig 5">
            <a:extLst>
              <a:ext uri="{FF2B5EF4-FFF2-40B4-BE49-F238E27FC236}">
                <a16:creationId xmlns:a16="http://schemas.microsoft.com/office/drawing/2014/main" id="{98609A2A-284C-420A-989A-838E9B35D848}"/>
              </a:ext>
            </a:extLst>
          </p:cNvPr>
          <p:cNvSpPr/>
          <p:nvPr/>
        </p:nvSpPr>
        <p:spPr>
          <a:xfrm>
            <a:off x="2674189" y="588253"/>
            <a:ext cx="1873111" cy="875671"/>
          </a:xfrm>
          <a:prstGeom prst="cloudCallout">
            <a:avLst>
              <a:gd name="adj1" fmla="val 57581"/>
              <a:gd name="adj2" fmla="val 576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387BB9"/>
                </a:solidFill>
              </a:rPr>
              <a:t>Welche Form soll die Systemgrenze haben?</a:t>
            </a:r>
          </a:p>
        </p:txBody>
      </p:sp>
      <p:sp>
        <p:nvSpPr>
          <p:cNvPr id="7" name="Denkblase: wolkenförmig 6">
            <a:extLst>
              <a:ext uri="{FF2B5EF4-FFF2-40B4-BE49-F238E27FC236}">
                <a16:creationId xmlns:a16="http://schemas.microsoft.com/office/drawing/2014/main" id="{48FFFCFA-0AAA-4C12-9324-B2A6DC0BFAA0}"/>
              </a:ext>
            </a:extLst>
          </p:cNvPr>
          <p:cNvSpPr/>
          <p:nvPr/>
        </p:nvSpPr>
        <p:spPr>
          <a:xfrm>
            <a:off x="7607115" y="2784881"/>
            <a:ext cx="1764274" cy="1038263"/>
          </a:xfrm>
          <a:prstGeom prst="cloudCallout">
            <a:avLst>
              <a:gd name="adj1" fmla="val -39400"/>
              <a:gd name="adj2" fmla="val 8623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387BB9"/>
                </a:solidFill>
              </a:rPr>
              <a:t>Brauche ich eine oder mehrere Grenzen und Formen? </a:t>
            </a:r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3D558FD0-9B9F-4B11-A656-708E0CF128D1}"/>
              </a:ext>
            </a:extLst>
          </p:cNvPr>
          <p:cNvSpPr/>
          <p:nvPr/>
        </p:nvSpPr>
        <p:spPr>
          <a:xfrm>
            <a:off x="1567132" y="5004669"/>
            <a:ext cx="1873111" cy="1292613"/>
          </a:xfrm>
          <a:prstGeom prst="cloudCallout">
            <a:avLst>
              <a:gd name="adj1" fmla="val 36396"/>
              <a:gd name="adj2" fmla="val -1006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387BB9"/>
                </a:solidFill>
              </a:rPr>
              <a:t>Wie dick soll der Rand sein?</a:t>
            </a:r>
          </a:p>
          <a:p>
            <a:pPr algn="ctr"/>
            <a:r>
              <a:rPr lang="de-DE" sz="1100" b="1" dirty="0">
                <a:solidFill>
                  <a:srgbClr val="387BB9"/>
                </a:solidFill>
              </a:rPr>
              <a:t>Welche Bedeutung soll er haben?</a:t>
            </a:r>
          </a:p>
        </p:txBody>
      </p:sp>
      <p:sp>
        <p:nvSpPr>
          <p:cNvPr id="9" name="Denkblase: wolkenförmig 8">
            <a:extLst>
              <a:ext uri="{FF2B5EF4-FFF2-40B4-BE49-F238E27FC236}">
                <a16:creationId xmlns:a16="http://schemas.microsoft.com/office/drawing/2014/main" id="{AE1C854F-4684-4FB4-B65F-A8A1CBE01568}"/>
              </a:ext>
            </a:extLst>
          </p:cNvPr>
          <p:cNvSpPr/>
          <p:nvPr/>
        </p:nvSpPr>
        <p:spPr>
          <a:xfrm>
            <a:off x="7936302" y="1113135"/>
            <a:ext cx="1909313" cy="1038263"/>
          </a:xfrm>
          <a:prstGeom prst="cloudCallout">
            <a:avLst>
              <a:gd name="adj1" fmla="val 57581"/>
              <a:gd name="adj2" fmla="val 576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387BB9"/>
                </a:solidFill>
              </a:rPr>
              <a:t>Haben die Farben der Fläche und der Grenze eine Bedeutung?</a:t>
            </a:r>
          </a:p>
        </p:txBody>
      </p:sp>
      <p:sp>
        <p:nvSpPr>
          <p:cNvPr id="2" name="Stern: 5 Zacken 1">
            <a:extLst>
              <a:ext uri="{FF2B5EF4-FFF2-40B4-BE49-F238E27FC236}">
                <a16:creationId xmlns:a16="http://schemas.microsoft.com/office/drawing/2014/main" id="{22083318-455E-4090-8C00-FAD2FB5D3A77}"/>
              </a:ext>
            </a:extLst>
          </p:cNvPr>
          <p:cNvSpPr/>
          <p:nvPr/>
        </p:nvSpPr>
        <p:spPr>
          <a:xfrm>
            <a:off x="9730596" y="1940943"/>
            <a:ext cx="2001329" cy="2270512"/>
          </a:xfrm>
          <a:prstGeom prst="star5">
            <a:avLst>
              <a:gd name="adj" fmla="val 33875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</a:schemeClr>
          </a:solidFill>
          <a:ln w="228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99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Textfeld 1859">
            <a:extLst>
              <a:ext uri="{FF2B5EF4-FFF2-40B4-BE49-F238E27FC236}">
                <a16:creationId xmlns:a16="http://schemas.microsoft.com/office/drawing/2014/main" id="{3FAAFEA2-100F-4982-8D76-5B8ACEFA61C5}"/>
              </a:ext>
            </a:extLst>
          </p:cNvPr>
          <p:cNvSpPr txBox="1"/>
          <p:nvPr/>
        </p:nvSpPr>
        <p:spPr>
          <a:xfrm>
            <a:off x="101600" y="101600"/>
            <a:ext cx="367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Systemfeld 2: Struktur mit zwei Polen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A52F624-63F5-4D9B-B0F9-CD20991BBA3F}"/>
              </a:ext>
            </a:extLst>
          </p:cNvPr>
          <p:cNvSpPr/>
          <p:nvPr/>
        </p:nvSpPr>
        <p:spPr>
          <a:xfrm>
            <a:off x="1886857" y="3207657"/>
            <a:ext cx="420914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9B53E04-D823-43F4-B506-1EC618C9C5E8}"/>
              </a:ext>
            </a:extLst>
          </p:cNvPr>
          <p:cNvSpPr/>
          <p:nvPr/>
        </p:nvSpPr>
        <p:spPr>
          <a:xfrm>
            <a:off x="9572171" y="3207657"/>
            <a:ext cx="420914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D6AE834-C190-407C-BE92-0A79D43FC0D3}"/>
              </a:ext>
            </a:extLst>
          </p:cNvPr>
          <p:cNvCxnSpPr>
            <a:cxnSpLocks/>
            <a:stCxn id="2" idx="6"/>
            <a:endCxn id="7" idx="2"/>
          </p:cNvCxnSpPr>
          <p:nvPr/>
        </p:nvCxnSpPr>
        <p:spPr>
          <a:xfrm>
            <a:off x="2307771" y="3392323"/>
            <a:ext cx="726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06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D3024D7-CF74-4655-9D8C-A798588D4903}"/>
              </a:ext>
            </a:extLst>
          </p:cNvPr>
          <p:cNvSpPr txBox="1"/>
          <p:nvPr/>
        </p:nvSpPr>
        <p:spPr>
          <a:xfrm>
            <a:off x="101600" y="101600"/>
            <a:ext cx="387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Systemfeld 3: Riemann-Thomann-Kreuz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F29AC6-0E29-4413-A7D0-73BD4897AE9A}"/>
              </a:ext>
            </a:extLst>
          </p:cNvPr>
          <p:cNvCxnSpPr>
            <a:cxnSpLocks/>
          </p:cNvCxnSpPr>
          <p:nvPr/>
        </p:nvCxnSpPr>
        <p:spPr>
          <a:xfrm>
            <a:off x="3118027" y="3261692"/>
            <a:ext cx="57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30BFADD-ED51-4CAE-A7B0-C9C26DA8CFDC}"/>
              </a:ext>
            </a:extLst>
          </p:cNvPr>
          <p:cNvCxnSpPr>
            <a:cxnSpLocks/>
          </p:cNvCxnSpPr>
          <p:nvPr/>
        </p:nvCxnSpPr>
        <p:spPr>
          <a:xfrm>
            <a:off x="5998027" y="566054"/>
            <a:ext cx="0" cy="576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09060ED-BA8E-43B0-A150-46AE1D7A9C4E}"/>
              </a:ext>
            </a:extLst>
          </p:cNvPr>
          <p:cNvSpPr txBox="1"/>
          <p:nvPr/>
        </p:nvSpPr>
        <p:spPr>
          <a:xfrm>
            <a:off x="5620359" y="12771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F528F"/>
                </a:solidFill>
              </a:rPr>
              <a:t>Dauer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A8DE2A-EAB8-47F7-9E23-E13B99F38095}"/>
              </a:ext>
            </a:extLst>
          </p:cNvPr>
          <p:cNvSpPr txBox="1"/>
          <p:nvPr/>
        </p:nvSpPr>
        <p:spPr>
          <a:xfrm>
            <a:off x="5545818" y="639506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F528F"/>
                </a:solidFill>
              </a:rPr>
              <a:t>Wandel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44F390A-CAE6-423B-89A2-482B2FDA1247}"/>
              </a:ext>
            </a:extLst>
          </p:cNvPr>
          <p:cNvSpPr txBox="1"/>
          <p:nvPr/>
        </p:nvSpPr>
        <p:spPr>
          <a:xfrm>
            <a:off x="2231273" y="305966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F528F"/>
                </a:solidFill>
              </a:rPr>
              <a:t>Nähe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A6AA18-5239-4C63-80E3-F3A6004AD2E7}"/>
              </a:ext>
            </a:extLst>
          </p:cNvPr>
          <p:cNvSpPr txBox="1"/>
          <p:nvPr/>
        </p:nvSpPr>
        <p:spPr>
          <a:xfrm>
            <a:off x="9083184" y="3077026"/>
            <a:ext cx="8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F528F"/>
                </a:solidFill>
              </a:rPr>
              <a:t>Distanz</a:t>
            </a:r>
          </a:p>
        </p:txBody>
      </p:sp>
    </p:spTree>
    <p:extLst>
      <p:ext uri="{BB962C8B-B14F-4D97-AF65-F5344CB8AC3E}">
        <p14:creationId xmlns:p14="http://schemas.microsoft.com/office/powerpoint/2010/main" val="220912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89EEF65-B387-428B-9810-6DC6599EA371}"/>
              </a:ext>
            </a:extLst>
          </p:cNvPr>
          <p:cNvSpPr txBox="1"/>
          <p:nvPr/>
        </p:nvSpPr>
        <p:spPr>
          <a:xfrm>
            <a:off x="101600" y="101600"/>
            <a:ext cx="384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Systemfeld 4: Wertequadrataufstellung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10E5D55-8413-4421-96AB-EE96380E47DF}"/>
              </a:ext>
            </a:extLst>
          </p:cNvPr>
          <p:cNvCxnSpPr>
            <a:cxnSpLocks/>
          </p:cNvCxnSpPr>
          <p:nvPr/>
        </p:nvCxnSpPr>
        <p:spPr>
          <a:xfrm>
            <a:off x="233590" y="3261692"/>
            <a:ext cx="117697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B18C206-E6F7-4BCD-A0D6-B10DE3593281}"/>
              </a:ext>
            </a:extLst>
          </p:cNvPr>
          <p:cNvCxnSpPr>
            <a:cxnSpLocks/>
          </p:cNvCxnSpPr>
          <p:nvPr/>
        </p:nvCxnSpPr>
        <p:spPr>
          <a:xfrm>
            <a:off x="5998027" y="101600"/>
            <a:ext cx="0" cy="65894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A93CD4D5-AD2E-4CC6-801D-9F557C1065ED}"/>
              </a:ext>
            </a:extLst>
          </p:cNvPr>
          <p:cNvSpPr txBox="1"/>
          <p:nvPr/>
        </p:nvSpPr>
        <p:spPr>
          <a:xfrm>
            <a:off x="5344129" y="2892360"/>
            <a:ext cx="551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F528F"/>
                </a:solidFill>
              </a:rPr>
              <a:t>Wert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B26E93-6903-4738-B147-5422487F74F2}"/>
              </a:ext>
            </a:extLst>
          </p:cNvPr>
          <p:cNvSpPr txBox="1"/>
          <p:nvPr/>
        </p:nvSpPr>
        <p:spPr>
          <a:xfrm>
            <a:off x="4785274" y="3261693"/>
            <a:ext cx="1208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solidFill>
                  <a:srgbClr val="2F528F"/>
                </a:solidFill>
              </a:rPr>
              <a:t>Übertreibung </a:t>
            </a:r>
          </a:p>
          <a:p>
            <a:pPr algn="r"/>
            <a:r>
              <a:rPr lang="de-DE" sz="1400" dirty="0">
                <a:solidFill>
                  <a:srgbClr val="2F528F"/>
                </a:solidFill>
              </a:rPr>
              <a:t>des Wertes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0A554A-09E6-4BAD-B9B1-70959DE35B26}"/>
              </a:ext>
            </a:extLst>
          </p:cNvPr>
          <p:cNvSpPr txBox="1"/>
          <p:nvPr/>
        </p:nvSpPr>
        <p:spPr>
          <a:xfrm>
            <a:off x="5998027" y="2892360"/>
            <a:ext cx="994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F528F"/>
                </a:solidFill>
              </a:rPr>
              <a:t>Gegenwert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3CCA3D-CF45-4774-9008-FA12CCAF411E}"/>
              </a:ext>
            </a:extLst>
          </p:cNvPr>
          <p:cNvSpPr txBox="1"/>
          <p:nvPr/>
        </p:nvSpPr>
        <p:spPr>
          <a:xfrm>
            <a:off x="5998026" y="3261693"/>
            <a:ext cx="1448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F528F"/>
                </a:solidFill>
              </a:rPr>
              <a:t>Übertreibung </a:t>
            </a:r>
          </a:p>
          <a:p>
            <a:r>
              <a:rPr lang="de-DE" sz="1400" dirty="0">
                <a:solidFill>
                  <a:srgbClr val="2F528F"/>
                </a:solidFill>
              </a:rPr>
              <a:t>des Gegenwertes</a:t>
            </a:r>
          </a:p>
        </p:txBody>
      </p:sp>
    </p:spTree>
    <p:extLst>
      <p:ext uri="{BB962C8B-B14F-4D97-AF65-F5344CB8AC3E}">
        <p14:creationId xmlns:p14="http://schemas.microsoft.com/office/powerpoint/2010/main" val="168715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9BDFFD-0234-4F5A-88A4-98D19CD0AFB8}"/>
              </a:ext>
            </a:extLst>
          </p:cNvPr>
          <p:cNvSpPr txBox="1"/>
          <p:nvPr/>
        </p:nvSpPr>
        <p:spPr>
          <a:xfrm>
            <a:off x="101600" y="101600"/>
            <a:ext cx="26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Systemfeld 5: Tetralemma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EDDAB5-CB5C-4B6E-A4B5-6C88D594E89D}"/>
              </a:ext>
            </a:extLst>
          </p:cNvPr>
          <p:cNvSpPr/>
          <p:nvPr/>
        </p:nvSpPr>
        <p:spPr>
          <a:xfrm>
            <a:off x="8294914" y="2659743"/>
            <a:ext cx="1446836" cy="1360714"/>
          </a:xfrm>
          <a:prstGeom prst="ellipse">
            <a:avLst/>
          </a:prstGeom>
          <a:solidFill>
            <a:srgbClr val="FFDA65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Das</a:t>
            </a:r>
          </a:p>
          <a:p>
            <a:pPr algn="ctr"/>
            <a:r>
              <a:rPr lang="de-DE" sz="2000" dirty="0"/>
              <a:t>Andere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4F15C5E-98E3-4D80-9BB2-2F75A8AAA726}"/>
              </a:ext>
            </a:extLst>
          </p:cNvPr>
          <p:cNvSpPr/>
          <p:nvPr/>
        </p:nvSpPr>
        <p:spPr>
          <a:xfrm>
            <a:off x="1768388" y="2659743"/>
            <a:ext cx="1446836" cy="13607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Das</a:t>
            </a:r>
          </a:p>
          <a:p>
            <a:pPr algn="ctr"/>
            <a:r>
              <a:rPr lang="de-DE" sz="2000" dirty="0"/>
              <a:t>Eine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714816-24F2-48BE-A058-60D3D42C73B3}"/>
              </a:ext>
            </a:extLst>
          </p:cNvPr>
          <p:cNvSpPr/>
          <p:nvPr/>
        </p:nvSpPr>
        <p:spPr>
          <a:xfrm>
            <a:off x="5026845" y="925286"/>
            <a:ext cx="1446836" cy="1360714"/>
          </a:xfrm>
          <a:prstGeom prst="ellips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Sowohl</a:t>
            </a:r>
          </a:p>
          <a:p>
            <a:pPr algn="ctr"/>
            <a:r>
              <a:rPr lang="de-DE" sz="2000" dirty="0"/>
              <a:t>als</a:t>
            </a:r>
          </a:p>
          <a:p>
            <a:pPr algn="ctr"/>
            <a:r>
              <a:rPr lang="de-DE" sz="2000" dirty="0"/>
              <a:t>auch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EBEA01-D859-4CE5-8A08-4FE972E005B1}"/>
              </a:ext>
            </a:extLst>
          </p:cNvPr>
          <p:cNvSpPr/>
          <p:nvPr/>
        </p:nvSpPr>
        <p:spPr>
          <a:xfrm>
            <a:off x="4910731" y="3641160"/>
            <a:ext cx="1446836" cy="1360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Weder</a:t>
            </a:r>
          </a:p>
          <a:p>
            <a:pPr algn="ctr"/>
            <a:r>
              <a:rPr lang="de-DE" sz="2000" dirty="0"/>
              <a:t>noch</a:t>
            </a:r>
          </a:p>
        </p:txBody>
      </p:sp>
      <p:sp>
        <p:nvSpPr>
          <p:cNvPr id="9" name="Sonne 8">
            <a:extLst>
              <a:ext uri="{FF2B5EF4-FFF2-40B4-BE49-F238E27FC236}">
                <a16:creationId xmlns:a16="http://schemas.microsoft.com/office/drawing/2014/main" id="{9116B191-033F-4FF5-8970-E03F6AD16B0D}"/>
              </a:ext>
            </a:extLst>
          </p:cNvPr>
          <p:cNvSpPr/>
          <p:nvPr/>
        </p:nvSpPr>
        <p:spPr>
          <a:xfrm>
            <a:off x="9637485" y="4403270"/>
            <a:ext cx="2017485" cy="2017485"/>
          </a:xfrm>
          <a:prstGeom prst="su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/>
              <a:t>Al dies nicht und selbst das nicht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798BA99-F521-48CB-A0E1-A31EC8EEAA5E}"/>
              </a:ext>
            </a:extLst>
          </p:cNvPr>
          <p:cNvSpPr/>
          <p:nvPr/>
        </p:nvSpPr>
        <p:spPr>
          <a:xfrm>
            <a:off x="101600" y="6097589"/>
            <a:ext cx="1013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Die Positionen des Tetralemmas können umgefärbt, </a:t>
            </a:r>
            <a:br>
              <a:rPr lang="de-D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verformt oder auch frei gezeichnet werden!</a:t>
            </a:r>
          </a:p>
        </p:txBody>
      </p:sp>
    </p:spTree>
    <p:extLst>
      <p:ext uri="{BB962C8B-B14F-4D97-AF65-F5344CB8AC3E}">
        <p14:creationId xmlns:p14="http://schemas.microsoft.com/office/powerpoint/2010/main" val="1778410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60">
            <a:extLst>
              <a:ext uri="{FF2B5EF4-FFF2-40B4-BE49-F238E27FC236}">
                <a16:creationId xmlns:a16="http://schemas.microsoft.com/office/drawing/2014/main" id="{117A92E3-C922-4267-A883-D91FE725C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76" y="1146937"/>
            <a:ext cx="2982117" cy="4500000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C6814BE3-1640-4C6F-8E18-8059709D1B76}"/>
              </a:ext>
            </a:extLst>
          </p:cNvPr>
          <p:cNvSpPr txBox="1"/>
          <p:nvPr/>
        </p:nvSpPr>
        <p:spPr>
          <a:xfrm>
            <a:off x="346269" y="219526"/>
            <a:ext cx="9215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Noch mehr kreative Anregungen gibt es hier: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4562DA-073E-409F-96F0-C5AD367CF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81" y="1146937"/>
            <a:ext cx="3006682" cy="45000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0985A398-486F-42BE-BE6C-CE4D421EC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82" y="4697031"/>
            <a:ext cx="3772879" cy="20280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0F1DE5-C915-4B8E-8CC9-ADC03EC90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9" y="1146937"/>
            <a:ext cx="3311264" cy="4500000"/>
          </a:xfrm>
          <a:prstGeom prst="rect">
            <a:avLst/>
          </a:prstGeom>
        </p:spPr>
      </p:pic>
      <p:sp>
        <p:nvSpPr>
          <p:cNvPr id="6" name="Denkblase: wolkenförmig 5">
            <a:extLst>
              <a:ext uri="{FF2B5EF4-FFF2-40B4-BE49-F238E27FC236}">
                <a16:creationId xmlns:a16="http://schemas.microsoft.com/office/drawing/2014/main" id="{8945D5CC-F42A-4648-B7D9-A3FB3AC56DA8}"/>
              </a:ext>
            </a:extLst>
          </p:cNvPr>
          <p:cNvSpPr/>
          <p:nvPr/>
        </p:nvSpPr>
        <p:spPr>
          <a:xfrm>
            <a:off x="129397" y="5745192"/>
            <a:ext cx="2398142" cy="893282"/>
          </a:xfrm>
          <a:prstGeom prst="cloudCallout">
            <a:avLst>
              <a:gd name="adj1" fmla="val 44386"/>
              <a:gd name="adj2" fmla="val -113258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Neu Auflage ab April 2021!</a:t>
            </a:r>
          </a:p>
        </p:txBody>
      </p:sp>
    </p:spTree>
    <p:extLst>
      <p:ext uri="{BB962C8B-B14F-4D97-AF65-F5344CB8AC3E}">
        <p14:creationId xmlns:p14="http://schemas.microsoft.com/office/powerpoint/2010/main" val="40985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49FC6E85-A920-40C8-9B22-F15EE8FBED15}"/>
              </a:ext>
            </a:extLst>
          </p:cNvPr>
          <p:cNvSpPr/>
          <p:nvPr/>
        </p:nvSpPr>
        <p:spPr>
          <a:xfrm>
            <a:off x="800074" y="784750"/>
            <a:ext cx="6729072" cy="51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58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DF298826-61BE-45E2-8B67-1C050A4FDD9F}"/>
              </a:ext>
            </a:extLst>
          </p:cNvPr>
          <p:cNvSpPr/>
          <p:nvPr/>
        </p:nvSpPr>
        <p:spPr>
          <a:xfrm>
            <a:off x="226994" y="109624"/>
            <a:ext cx="10131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Die Figuren einfach anklicken, platzieren, kleiner oder größer ziehen und beliebig rotieren!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7D69C62A-D347-4E77-B1E1-2017926B987B}"/>
              </a:ext>
            </a:extLst>
          </p:cNvPr>
          <p:cNvSpPr/>
          <p:nvPr/>
        </p:nvSpPr>
        <p:spPr>
          <a:xfrm>
            <a:off x="54796" y="6189641"/>
            <a:ext cx="10520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Nutzt auch die Zeichenfunktion (Menü: Einfügen – Formen – Freihand: Skizze) für Linien und Kommentare! 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9C1C86BF-A1C2-46F6-AB55-7F4875F970E3}"/>
              </a:ext>
            </a:extLst>
          </p:cNvPr>
          <p:cNvSpPr txBox="1"/>
          <p:nvPr/>
        </p:nvSpPr>
        <p:spPr>
          <a:xfrm>
            <a:off x="1041984" y="1094810"/>
            <a:ext cx="621957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b="1" dirty="0">
                <a:solidFill>
                  <a:srgbClr val="C00000"/>
                </a:solidFill>
              </a:rPr>
              <a:t>Diese Seite ist ein Beispiel für ein Figuren-Set und ein Systemfeld. </a:t>
            </a:r>
          </a:p>
          <a:p>
            <a:endParaRPr lang="de-DE" sz="17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1700" dirty="0">
                <a:solidFill>
                  <a:schemeClr val="accent4">
                    <a:lumMod val="75000"/>
                  </a:schemeClr>
                </a:solidFill>
              </a:rPr>
              <a:t>Auf den nächsten Seiten gibt es zuerst mehrere Figuren-Sets</a:t>
            </a:r>
          </a:p>
          <a:p>
            <a:r>
              <a:rPr lang="de-DE" sz="1700" dirty="0">
                <a:solidFill>
                  <a:schemeClr val="accent4">
                    <a:lumMod val="75000"/>
                  </a:schemeClr>
                </a:solidFill>
              </a:rPr>
              <a:t>und nachfolgend mehrere Systemfelder.</a:t>
            </a:r>
          </a:p>
          <a:p>
            <a:endParaRPr lang="de-DE" sz="17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1700" dirty="0">
                <a:solidFill>
                  <a:schemeClr val="accent4">
                    <a:lumMod val="75000"/>
                  </a:schemeClr>
                </a:solidFill>
              </a:rPr>
              <a:t>Die Systemfelder enthalten auch Vorlagen für Strukturaufstellungen.</a:t>
            </a:r>
          </a:p>
          <a:p>
            <a:endParaRPr lang="de-DE" sz="17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e-DE" sz="1700" dirty="0">
                <a:solidFill>
                  <a:schemeClr val="accent4">
                    <a:lumMod val="75000"/>
                  </a:schemeClr>
                </a:solidFill>
              </a:rPr>
              <a:t>Alle Figuren-Sets und Systemfelder können individuell angepasst und verändert werden!</a:t>
            </a:r>
          </a:p>
        </p:txBody>
      </p:sp>
      <p:sp>
        <p:nvSpPr>
          <p:cNvPr id="7" name="Denkblase: wolkenförmig 6">
            <a:extLst>
              <a:ext uri="{FF2B5EF4-FFF2-40B4-BE49-F238E27FC236}">
                <a16:creationId xmlns:a16="http://schemas.microsoft.com/office/drawing/2014/main" id="{1951FD1D-C389-4770-841D-068A489FC3F6}"/>
              </a:ext>
            </a:extLst>
          </p:cNvPr>
          <p:cNvSpPr/>
          <p:nvPr/>
        </p:nvSpPr>
        <p:spPr>
          <a:xfrm>
            <a:off x="8114474" y="931295"/>
            <a:ext cx="1298124" cy="690311"/>
          </a:xfrm>
          <a:prstGeom prst="cloudCallout">
            <a:avLst>
              <a:gd name="adj1" fmla="val 57581"/>
              <a:gd name="adj2" fmla="val 576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387BB9"/>
                </a:solidFill>
              </a:rPr>
              <a:t>je 24 Stück</a:t>
            </a:r>
          </a:p>
          <a:p>
            <a:pPr algn="ctr"/>
            <a:r>
              <a:rPr lang="de-DE" sz="1100" b="1" dirty="0">
                <a:solidFill>
                  <a:srgbClr val="387BB9"/>
                </a:solidFill>
              </a:rPr>
              <a:t>gestapelt!</a:t>
            </a:r>
          </a:p>
        </p:txBody>
      </p:sp>
      <p:pic>
        <p:nvPicPr>
          <p:cNvPr id="611" name="Grafik 610">
            <a:extLst>
              <a:ext uri="{FF2B5EF4-FFF2-40B4-BE49-F238E27FC236}">
                <a16:creationId xmlns:a16="http://schemas.microsoft.com/office/drawing/2014/main" id="{9BC27404-1CD7-4401-8807-AE4434CFA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2" name="Grafik 611">
            <a:extLst>
              <a:ext uri="{FF2B5EF4-FFF2-40B4-BE49-F238E27FC236}">
                <a16:creationId xmlns:a16="http://schemas.microsoft.com/office/drawing/2014/main" id="{5CAF0D42-3BE9-4B20-8F5B-E325FAD1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3" name="Grafik 612">
            <a:extLst>
              <a:ext uri="{FF2B5EF4-FFF2-40B4-BE49-F238E27FC236}">
                <a16:creationId xmlns:a16="http://schemas.microsoft.com/office/drawing/2014/main" id="{A4C2357C-2384-42E0-A9C7-B76C0E221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4" name="Grafik 613">
            <a:extLst>
              <a:ext uri="{FF2B5EF4-FFF2-40B4-BE49-F238E27FC236}">
                <a16:creationId xmlns:a16="http://schemas.microsoft.com/office/drawing/2014/main" id="{D123C54F-AB12-4F67-BD90-B6F2F7FD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5" name="Grafik 614">
            <a:extLst>
              <a:ext uri="{FF2B5EF4-FFF2-40B4-BE49-F238E27FC236}">
                <a16:creationId xmlns:a16="http://schemas.microsoft.com/office/drawing/2014/main" id="{140F3ABB-02F6-4388-8F18-4D430C77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29845"/>
            <a:ext cx="766642" cy="576000"/>
          </a:xfrm>
          <a:prstGeom prst="rect">
            <a:avLst/>
          </a:prstGeom>
        </p:spPr>
      </p:pic>
      <p:pic>
        <p:nvPicPr>
          <p:cNvPr id="616" name="Grafik 615">
            <a:extLst>
              <a:ext uri="{FF2B5EF4-FFF2-40B4-BE49-F238E27FC236}">
                <a16:creationId xmlns:a16="http://schemas.microsoft.com/office/drawing/2014/main" id="{5CF02859-9133-48FD-893E-E61B3457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7" name="Grafik 616">
            <a:extLst>
              <a:ext uri="{FF2B5EF4-FFF2-40B4-BE49-F238E27FC236}">
                <a16:creationId xmlns:a16="http://schemas.microsoft.com/office/drawing/2014/main" id="{61C88837-B907-4F5C-B597-252A75B4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8" name="Grafik 617">
            <a:extLst>
              <a:ext uri="{FF2B5EF4-FFF2-40B4-BE49-F238E27FC236}">
                <a16:creationId xmlns:a16="http://schemas.microsoft.com/office/drawing/2014/main" id="{83AEDF42-2AA9-4171-9A89-DFFBB2D7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19" name="Grafik 618">
            <a:extLst>
              <a:ext uri="{FF2B5EF4-FFF2-40B4-BE49-F238E27FC236}">
                <a16:creationId xmlns:a16="http://schemas.microsoft.com/office/drawing/2014/main" id="{7D79A48E-5595-49AF-B9E7-1B2BE8E3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0" name="Grafik 619">
            <a:extLst>
              <a:ext uri="{FF2B5EF4-FFF2-40B4-BE49-F238E27FC236}">
                <a16:creationId xmlns:a16="http://schemas.microsoft.com/office/drawing/2014/main" id="{B27E206D-1CF5-4995-885F-0A14FE09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1" name="Grafik 620">
            <a:extLst>
              <a:ext uri="{FF2B5EF4-FFF2-40B4-BE49-F238E27FC236}">
                <a16:creationId xmlns:a16="http://schemas.microsoft.com/office/drawing/2014/main" id="{B4D44433-E5B6-4EAB-BA5C-2E9F0D11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2" name="Grafik 621">
            <a:extLst>
              <a:ext uri="{FF2B5EF4-FFF2-40B4-BE49-F238E27FC236}">
                <a16:creationId xmlns:a16="http://schemas.microsoft.com/office/drawing/2014/main" id="{24415E2B-A8FA-40BA-823A-2BC775B97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3" name="Grafik 622">
            <a:extLst>
              <a:ext uri="{FF2B5EF4-FFF2-40B4-BE49-F238E27FC236}">
                <a16:creationId xmlns:a16="http://schemas.microsoft.com/office/drawing/2014/main" id="{6B8C4C44-136E-4729-AEFD-A6E52CF1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4" name="Grafik 623">
            <a:extLst>
              <a:ext uri="{FF2B5EF4-FFF2-40B4-BE49-F238E27FC236}">
                <a16:creationId xmlns:a16="http://schemas.microsoft.com/office/drawing/2014/main" id="{26518E9C-7F45-45B7-A021-A7BE75A60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5" name="Grafik 624">
            <a:extLst>
              <a:ext uri="{FF2B5EF4-FFF2-40B4-BE49-F238E27FC236}">
                <a16:creationId xmlns:a16="http://schemas.microsoft.com/office/drawing/2014/main" id="{C5F113DD-D843-48D3-927F-7B73D24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6" name="Grafik 625">
            <a:extLst>
              <a:ext uri="{FF2B5EF4-FFF2-40B4-BE49-F238E27FC236}">
                <a16:creationId xmlns:a16="http://schemas.microsoft.com/office/drawing/2014/main" id="{53C8FEAF-CFB2-4E59-93FE-7B82D983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7" name="Grafik 626">
            <a:extLst>
              <a:ext uri="{FF2B5EF4-FFF2-40B4-BE49-F238E27FC236}">
                <a16:creationId xmlns:a16="http://schemas.microsoft.com/office/drawing/2014/main" id="{16F75FF2-56DA-4CCD-8211-DA3CFC6D6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8" name="Grafik 627">
            <a:extLst>
              <a:ext uri="{FF2B5EF4-FFF2-40B4-BE49-F238E27FC236}">
                <a16:creationId xmlns:a16="http://schemas.microsoft.com/office/drawing/2014/main" id="{F74804A4-EA1D-468F-BFAA-FB03F2E3B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29" name="Grafik 628">
            <a:extLst>
              <a:ext uri="{FF2B5EF4-FFF2-40B4-BE49-F238E27FC236}">
                <a16:creationId xmlns:a16="http://schemas.microsoft.com/office/drawing/2014/main" id="{ADA7353D-4ED4-4A4F-848B-38935E56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30" name="Grafik 629">
            <a:extLst>
              <a:ext uri="{FF2B5EF4-FFF2-40B4-BE49-F238E27FC236}">
                <a16:creationId xmlns:a16="http://schemas.microsoft.com/office/drawing/2014/main" id="{C820B4DB-A160-44FF-9C2A-82E39DCB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31" name="Grafik 630">
            <a:extLst>
              <a:ext uri="{FF2B5EF4-FFF2-40B4-BE49-F238E27FC236}">
                <a16:creationId xmlns:a16="http://schemas.microsoft.com/office/drawing/2014/main" id="{E2AE2C89-9140-49B0-918D-20202E902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32" name="Grafik 631">
            <a:extLst>
              <a:ext uri="{FF2B5EF4-FFF2-40B4-BE49-F238E27FC236}">
                <a16:creationId xmlns:a16="http://schemas.microsoft.com/office/drawing/2014/main" id="{082D3475-A184-4F28-A73C-F2A17EB15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33" name="Grafik 632">
            <a:extLst>
              <a:ext uri="{FF2B5EF4-FFF2-40B4-BE49-F238E27FC236}">
                <a16:creationId xmlns:a16="http://schemas.microsoft.com/office/drawing/2014/main" id="{9A319CA8-4EB5-41EC-8581-1097F81D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5355"/>
            <a:ext cx="766642" cy="576000"/>
          </a:xfrm>
          <a:prstGeom prst="rect">
            <a:avLst/>
          </a:prstGeom>
        </p:spPr>
      </p:pic>
      <p:pic>
        <p:nvPicPr>
          <p:cNvPr id="634" name="Grafik 633">
            <a:extLst>
              <a:ext uri="{FF2B5EF4-FFF2-40B4-BE49-F238E27FC236}">
                <a16:creationId xmlns:a16="http://schemas.microsoft.com/office/drawing/2014/main" id="{4C3884FE-4D3A-42ED-9D6C-FEBE68E9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635" name="Grafik 634">
            <a:extLst>
              <a:ext uri="{FF2B5EF4-FFF2-40B4-BE49-F238E27FC236}">
                <a16:creationId xmlns:a16="http://schemas.microsoft.com/office/drawing/2014/main" id="{8B120FC8-FE94-474B-968B-214B7F659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36" name="Grafik 635">
            <a:extLst>
              <a:ext uri="{FF2B5EF4-FFF2-40B4-BE49-F238E27FC236}">
                <a16:creationId xmlns:a16="http://schemas.microsoft.com/office/drawing/2014/main" id="{B18F43DC-D972-48DE-BE0C-60398D1E8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37" name="Grafik 636">
            <a:extLst>
              <a:ext uri="{FF2B5EF4-FFF2-40B4-BE49-F238E27FC236}">
                <a16:creationId xmlns:a16="http://schemas.microsoft.com/office/drawing/2014/main" id="{F0A69730-DE05-4EA8-9457-E02FB1798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38" name="Grafik 637">
            <a:extLst>
              <a:ext uri="{FF2B5EF4-FFF2-40B4-BE49-F238E27FC236}">
                <a16:creationId xmlns:a16="http://schemas.microsoft.com/office/drawing/2014/main" id="{2D8E4866-C0EB-46E9-8C25-9CAB7657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39" name="Grafik 638">
            <a:extLst>
              <a:ext uri="{FF2B5EF4-FFF2-40B4-BE49-F238E27FC236}">
                <a16:creationId xmlns:a16="http://schemas.microsoft.com/office/drawing/2014/main" id="{5FB7E2B8-A613-4674-8802-9DA5344F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0" name="Grafik 639">
            <a:extLst>
              <a:ext uri="{FF2B5EF4-FFF2-40B4-BE49-F238E27FC236}">
                <a16:creationId xmlns:a16="http://schemas.microsoft.com/office/drawing/2014/main" id="{A833C535-6947-4541-B20F-608CB69DE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1" name="Grafik 640">
            <a:extLst>
              <a:ext uri="{FF2B5EF4-FFF2-40B4-BE49-F238E27FC236}">
                <a16:creationId xmlns:a16="http://schemas.microsoft.com/office/drawing/2014/main" id="{D63B7BA5-7A59-4FBC-90DF-F34FE459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2" name="Grafik 641">
            <a:extLst>
              <a:ext uri="{FF2B5EF4-FFF2-40B4-BE49-F238E27FC236}">
                <a16:creationId xmlns:a16="http://schemas.microsoft.com/office/drawing/2014/main" id="{06EF6767-7E94-4132-BA48-D89E3C489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3" name="Grafik 642">
            <a:extLst>
              <a:ext uri="{FF2B5EF4-FFF2-40B4-BE49-F238E27FC236}">
                <a16:creationId xmlns:a16="http://schemas.microsoft.com/office/drawing/2014/main" id="{62963022-22AB-4E97-AB76-7C9D8EE6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4" name="Grafik 643">
            <a:extLst>
              <a:ext uri="{FF2B5EF4-FFF2-40B4-BE49-F238E27FC236}">
                <a16:creationId xmlns:a16="http://schemas.microsoft.com/office/drawing/2014/main" id="{20A75F9D-D692-421D-80C2-50928EA8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5" name="Grafik 644">
            <a:extLst>
              <a:ext uri="{FF2B5EF4-FFF2-40B4-BE49-F238E27FC236}">
                <a16:creationId xmlns:a16="http://schemas.microsoft.com/office/drawing/2014/main" id="{DF6D3D4E-ADEF-4B15-82A6-6F9CDA1A9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6" name="Grafik 645">
            <a:extLst>
              <a:ext uri="{FF2B5EF4-FFF2-40B4-BE49-F238E27FC236}">
                <a16:creationId xmlns:a16="http://schemas.microsoft.com/office/drawing/2014/main" id="{0DCBA198-F9E5-4067-B3C5-97845A83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7" name="Grafik 646">
            <a:extLst>
              <a:ext uri="{FF2B5EF4-FFF2-40B4-BE49-F238E27FC236}">
                <a16:creationId xmlns:a16="http://schemas.microsoft.com/office/drawing/2014/main" id="{054DCC64-D201-4D4C-8075-DB55E81F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8" name="Grafik 647">
            <a:extLst>
              <a:ext uri="{FF2B5EF4-FFF2-40B4-BE49-F238E27FC236}">
                <a16:creationId xmlns:a16="http://schemas.microsoft.com/office/drawing/2014/main" id="{C8B293FC-0A86-4AA1-95F9-7B844BC56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49" name="Grafik 648">
            <a:extLst>
              <a:ext uri="{FF2B5EF4-FFF2-40B4-BE49-F238E27FC236}">
                <a16:creationId xmlns:a16="http://schemas.microsoft.com/office/drawing/2014/main" id="{D606F72C-8047-458B-853C-7F4D8CB5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0" name="Grafik 649">
            <a:extLst>
              <a:ext uri="{FF2B5EF4-FFF2-40B4-BE49-F238E27FC236}">
                <a16:creationId xmlns:a16="http://schemas.microsoft.com/office/drawing/2014/main" id="{4D699ED1-2B35-4AF3-AD4C-11A93A912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1" name="Grafik 650">
            <a:extLst>
              <a:ext uri="{FF2B5EF4-FFF2-40B4-BE49-F238E27FC236}">
                <a16:creationId xmlns:a16="http://schemas.microsoft.com/office/drawing/2014/main" id="{00A240BF-DAC9-4571-AC46-84A079CD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2" name="Grafik 651">
            <a:extLst>
              <a:ext uri="{FF2B5EF4-FFF2-40B4-BE49-F238E27FC236}">
                <a16:creationId xmlns:a16="http://schemas.microsoft.com/office/drawing/2014/main" id="{99D5FA3A-CD7C-4210-A31C-96FC3F77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3" name="Grafik 652">
            <a:extLst>
              <a:ext uri="{FF2B5EF4-FFF2-40B4-BE49-F238E27FC236}">
                <a16:creationId xmlns:a16="http://schemas.microsoft.com/office/drawing/2014/main" id="{831B9538-E27C-4F04-A7FE-716CAFE1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4" name="Grafik 653">
            <a:extLst>
              <a:ext uri="{FF2B5EF4-FFF2-40B4-BE49-F238E27FC236}">
                <a16:creationId xmlns:a16="http://schemas.microsoft.com/office/drawing/2014/main" id="{DFC8A3EC-E1EF-4299-88AB-EC7775D0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5" name="Grafik 654">
            <a:extLst>
              <a:ext uri="{FF2B5EF4-FFF2-40B4-BE49-F238E27FC236}">
                <a16:creationId xmlns:a16="http://schemas.microsoft.com/office/drawing/2014/main" id="{CBF73BFF-0D55-481D-BFC6-A258623D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6" name="Grafik 655">
            <a:extLst>
              <a:ext uri="{FF2B5EF4-FFF2-40B4-BE49-F238E27FC236}">
                <a16:creationId xmlns:a16="http://schemas.microsoft.com/office/drawing/2014/main" id="{3104BE10-BAF2-4291-830F-848DC34F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7" name="Grafik 656">
            <a:extLst>
              <a:ext uri="{FF2B5EF4-FFF2-40B4-BE49-F238E27FC236}">
                <a16:creationId xmlns:a16="http://schemas.microsoft.com/office/drawing/2014/main" id="{42FD99E3-5389-4E50-B48B-9A12E78D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8" name="Grafik 657">
            <a:extLst>
              <a:ext uri="{FF2B5EF4-FFF2-40B4-BE49-F238E27FC236}">
                <a16:creationId xmlns:a16="http://schemas.microsoft.com/office/drawing/2014/main" id="{65CA6FB1-FC0F-4F96-9255-77D461BB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659" name="Grafik 658">
            <a:extLst>
              <a:ext uri="{FF2B5EF4-FFF2-40B4-BE49-F238E27FC236}">
                <a16:creationId xmlns:a16="http://schemas.microsoft.com/office/drawing/2014/main" id="{DFBB3801-DA9D-4344-AA6F-100DEF3ED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0" name="Grafik 659">
            <a:extLst>
              <a:ext uri="{FF2B5EF4-FFF2-40B4-BE49-F238E27FC236}">
                <a16:creationId xmlns:a16="http://schemas.microsoft.com/office/drawing/2014/main" id="{B2BB5B25-8684-4E7F-B742-AD00B1F7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1" name="Grafik 660">
            <a:extLst>
              <a:ext uri="{FF2B5EF4-FFF2-40B4-BE49-F238E27FC236}">
                <a16:creationId xmlns:a16="http://schemas.microsoft.com/office/drawing/2014/main" id="{DE472C2D-91AF-489C-B5D5-73011B829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2" name="Grafik 661">
            <a:extLst>
              <a:ext uri="{FF2B5EF4-FFF2-40B4-BE49-F238E27FC236}">
                <a16:creationId xmlns:a16="http://schemas.microsoft.com/office/drawing/2014/main" id="{EACFBB3B-4175-4CE8-9ABC-34EE3B563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3" name="Grafik 662">
            <a:extLst>
              <a:ext uri="{FF2B5EF4-FFF2-40B4-BE49-F238E27FC236}">
                <a16:creationId xmlns:a16="http://schemas.microsoft.com/office/drawing/2014/main" id="{B647C399-D51B-4F7D-81B3-A83B4B2B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4" name="Grafik 663">
            <a:extLst>
              <a:ext uri="{FF2B5EF4-FFF2-40B4-BE49-F238E27FC236}">
                <a16:creationId xmlns:a16="http://schemas.microsoft.com/office/drawing/2014/main" id="{2D1714D6-4D43-45D9-B7D0-586EB433F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5" name="Grafik 664">
            <a:extLst>
              <a:ext uri="{FF2B5EF4-FFF2-40B4-BE49-F238E27FC236}">
                <a16:creationId xmlns:a16="http://schemas.microsoft.com/office/drawing/2014/main" id="{184A0EEB-B7EB-46E0-A9B0-A77D555FF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6" name="Grafik 665">
            <a:extLst>
              <a:ext uri="{FF2B5EF4-FFF2-40B4-BE49-F238E27FC236}">
                <a16:creationId xmlns:a16="http://schemas.microsoft.com/office/drawing/2014/main" id="{E15D0BF7-5F48-4B09-B05E-45FFA98F5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7" name="Grafik 666">
            <a:extLst>
              <a:ext uri="{FF2B5EF4-FFF2-40B4-BE49-F238E27FC236}">
                <a16:creationId xmlns:a16="http://schemas.microsoft.com/office/drawing/2014/main" id="{EB676CAB-5F3B-42E2-AE01-EF92A983B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8" name="Grafik 667">
            <a:extLst>
              <a:ext uri="{FF2B5EF4-FFF2-40B4-BE49-F238E27FC236}">
                <a16:creationId xmlns:a16="http://schemas.microsoft.com/office/drawing/2014/main" id="{E5399CEB-5127-4181-A25B-2EF05F47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69" name="Grafik 668">
            <a:extLst>
              <a:ext uri="{FF2B5EF4-FFF2-40B4-BE49-F238E27FC236}">
                <a16:creationId xmlns:a16="http://schemas.microsoft.com/office/drawing/2014/main" id="{D91B5C50-4949-4B9C-B2BE-B9E2FBB18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0" name="Grafik 669">
            <a:extLst>
              <a:ext uri="{FF2B5EF4-FFF2-40B4-BE49-F238E27FC236}">
                <a16:creationId xmlns:a16="http://schemas.microsoft.com/office/drawing/2014/main" id="{EB028576-8003-46AE-A1CE-97004C167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1" name="Grafik 670">
            <a:extLst>
              <a:ext uri="{FF2B5EF4-FFF2-40B4-BE49-F238E27FC236}">
                <a16:creationId xmlns:a16="http://schemas.microsoft.com/office/drawing/2014/main" id="{95833F1E-16F1-48E3-A21F-A158DA0B0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2" name="Grafik 671">
            <a:extLst>
              <a:ext uri="{FF2B5EF4-FFF2-40B4-BE49-F238E27FC236}">
                <a16:creationId xmlns:a16="http://schemas.microsoft.com/office/drawing/2014/main" id="{93E646E0-9DF4-4268-9D85-AAD77DAA5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D5E88ADA-0223-4361-AC6F-192325FCF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4" name="Grafik 673">
            <a:extLst>
              <a:ext uri="{FF2B5EF4-FFF2-40B4-BE49-F238E27FC236}">
                <a16:creationId xmlns:a16="http://schemas.microsoft.com/office/drawing/2014/main" id="{C6078BA4-221E-4EC6-8802-60FCEAA36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5" name="Grafik 674">
            <a:extLst>
              <a:ext uri="{FF2B5EF4-FFF2-40B4-BE49-F238E27FC236}">
                <a16:creationId xmlns:a16="http://schemas.microsoft.com/office/drawing/2014/main" id="{D40665B1-2EAB-45AE-9FEE-EF8096F0C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6" name="Grafik 675">
            <a:extLst>
              <a:ext uri="{FF2B5EF4-FFF2-40B4-BE49-F238E27FC236}">
                <a16:creationId xmlns:a16="http://schemas.microsoft.com/office/drawing/2014/main" id="{122DC682-DB8E-4CDA-A3CC-7C15518EC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7" name="Grafik 676">
            <a:extLst>
              <a:ext uri="{FF2B5EF4-FFF2-40B4-BE49-F238E27FC236}">
                <a16:creationId xmlns:a16="http://schemas.microsoft.com/office/drawing/2014/main" id="{E1943E2A-7AB7-4376-A57B-C60B47668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8" name="Grafik 677">
            <a:extLst>
              <a:ext uri="{FF2B5EF4-FFF2-40B4-BE49-F238E27FC236}">
                <a16:creationId xmlns:a16="http://schemas.microsoft.com/office/drawing/2014/main" id="{3D8A98DF-2802-46E5-89C9-42D46943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79" name="Grafik 678">
            <a:extLst>
              <a:ext uri="{FF2B5EF4-FFF2-40B4-BE49-F238E27FC236}">
                <a16:creationId xmlns:a16="http://schemas.microsoft.com/office/drawing/2014/main" id="{F93C8CA0-60DD-4A29-B400-8ED1BA9BE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80058539-91AE-44A8-BED2-C79CBFFD1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81" name="Grafik 680">
            <a:extLst>
              <a:ext uri="{FF2B5EF4-FFF2-40B4-BE49-F238E27FC236}">
                <a16:creationId xmlns:a16="http://schemas.microsoft.com/office/drawing/2014/main" id="{C8E9A8E5-5DF6-459C-945D-F54224F50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82" name="Grafik 681">
            <a:extLst>
              <a:ext uri="{FF2B5EF4-FFF2-40B4-BE49-F238E27FC236}">
                <a16:creationId xmlns:a16="http://schemas.microsoft.com/office/drawing/2014/main" id="{0B5DF216-8221-45B3-B6C0-868A45E04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683" name="Grafik 682">
            <a:extLst>
              <a:ext uri="{FF2B5EF4-FFF2-40B4-BE49-F238E27FC236}">
                <a16:creationId xmlns:a16="http://schemas.microsoft.com/office/drawing/2014/main" id="{AB141C9C-1362-487D-9240-6AE3A802F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1B588949-16E1-494F-8D91-3D0A66616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5" name="Grafik 684">
            <a:extLst>
              <a:ext uri="{FF2B5EF4-FFF2-40B4-BE49-F238E27FC236}">
                <a16:creationId xmlns:a16="http://schemas.microsoft.com/office/drawing/2014/main" id="{F9DF19DB-5A30-419B-B71E-4456375A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6" name="Grafik 685">
            <a:extLst>
              <a:ext uri="{FF2B5EF4-FFF2-40B4-BE49-F238E27FC236}">
                <a16:creationId xmlns:a16="http://schemas.microsoft.com/office/drawing/2014/main" id="{6CE228F1-1F9F-4E83-9485-E466612A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7" name="Grafik 686">
            <a:extLst>
              <a:ext uri="{FF2B5EF4-FFF2-40B4-BE49-F238E27FC236}">
                <a16:creationId xmlns:a16="http://schemas.microsoft.com/office/drawing/2014/main" id="{FC3E6EA1-D41E-4959-B27E-424D72FB7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09FCD1E0-65CD-4629-AB64-205A9996C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89" name="Grafik 688">
            <a:extLst>
              <a:ext uri="{FF2B5EF4-FFF2-40B4-BE49-F238E27FC236}">
                <a16:creationId xmlns:a16="http://schemas.microsoft.com/office/drawing/2014/main" id="{857F5DC0-CA43-4F7F-91D3-640800942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0" name="Grafik 689">
            <a:extLst>
              <a:ext uri="{FF2B5EF4-FFF2-40B4-BE49-F238E27FC236}">
                <a16:creationId xmlns:a16="http://schemas.microsoft.com/office/drawing/2014/main" id="{630880CB-E1D9-41AD-9620-84A9D188B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1" name="Grafik 690">
            <a:extLst>
              <a:ext uri="{FF2B5EF4-FFF2-40B4-BE49-F238E27FC236}">
                <a16:creationId xmlns:a16="http://schemas.microsoft.com/office/drawing/2014/main" id="{A71595B4-1B28-4471-984C-5F8251BE2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2" name="Grafik 691">
            <a:extLst>
              <a:ext uri="{FF2B5EF4-FFF2-40B4-BE49-F238E27FC236}">
                <a16:creationId xmlns:a16="http://schemas.microsoft.com/office/drawing/2014/main" id="{26149A3C-C323-4691-BB74-7A271FBB2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3" name="Grafik 692">
            <a:extLst>
              <a:ext uri="{FF2B5EF4-FFF2-40B4-BE49-F238E27FC236}">
                <a16:creationId xmlns:a16="http://schemas.microsoft.com/office/drawing/2014/main" id="{2C3731ED-4155-4480-B8A1-F46603470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4" name="Grafik 693">
            <a:extLst>
              <a:ext uri="{FF2B5EF4-FFF2-40B4-BE49-F238E27FC236}">
                <a16:creationId xmlns:a16="http://schemas.microsoft.com/office/drawing/2014/main" id="{32BEE13F-0B5B-4BA0-BAE3-2B17B3278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5" name="Grafik 694">
            <a:extLst>
              <a:ext uri="{FF2B5EF4-FFF2-40B4-BE49-F238E27FC236}">
                <a16:creationId xmlns:a16="http://schemas.microsoft.com/office/drawing/2014/main" id="{5E423DD9-D60A-45ED-9732-A0B983933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6" name="Grafik 695">
            <a:extLst>
              <a:ext uri="{FF2B5EF4-FFF2-40B4-BE49-F238E27FC236}">
                <a16:creationId xmlns:a16="http://schemas.microsoft.com/office/drawing/2014/main" id="{2A6EFEA9-D566-46FE-83E6-C16C1B8A7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7" name="Grafik 696">
            <a:extLst>
              <a:ext uri="{FF2B5EF4-FFF2-40B4-BE49-F238E27FC236}">
                <a16:creationId xmlns:a16="http://schemas.microsoft.com/office/drawing/2014/main" id="{91944B9A-EE9D-4741-B549-39874C204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8" name="Grafik 697">
            <a:extLst>
              <a:ext uri="{FF2B5EF4-FFF2-40B4-BE49-F238E27FC236}">
                <a16:creationId xmlns:a16="http://schemas.microsoft.com/office/drawing/2014/main" id="{C579E51B-B720-4350-A3F2-E4C65BEB3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699" name="Grafik 698">
            <a:extLst>
              <a:ext uri="{FF2B5EF4-FFF2-40B4-BE49-F238E27FC236}">
                <a16:creationId xmlns:a16="http://schemas.microsoft.com/office/drawing/2014/main" id="{48979AA1-676D-4949-9337-2CD50E682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0" name="Grafik 699">
            <a:extLst>
              <a:ext uri="{FF2B5EF4-FFF2-40B4-BE49-F238E27FC236}">
                <a16:creationId xmlns:a16="http://schemas.microsoft.com/office/drawing/2014/main" id="{A3E40738-F701-45F1-8169-FFAAA31C3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1" name="Grafik 700">
            <a:extLst>
              <a:ext uri="{FF2B5EF4-FFF2-40B4-BE49-F238E27FC236}">
                <a16:creationId xmlns:a16="http://schemas.microsoft.com/office/drawing/2014/main" id="{953A23FE-686E-4339-9037-D9555814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2" name="Grafik 701">
            <a:extLst>
              <a:ext uri="{FF2B5EF4-FFF2-40B4-BE49-F238E27FC236}">
                <a16:creationId xmlns:a16="http://schemas.microsoft.com/office/drawing/2014/main" id="{E8497E98-D5A0-4D88-9500-C208791EA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3" name="Grafik 702">
            <a:extLst>
              <a:ext uri="{FF2B5EF4-FFF2-40B4-BE49-F238E27FC236}">
                <a16:creationId xmlns:a16="http://schemas.microsoft.com/office/drawing/2014/main" id="{8F7A8E0C-B816-4EDB-B1A1-06ACB75DE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4" name="Grafik 703">
            <a:extLst>
              <a:ext uri="{FF2B5EF4-FFF2-40B4-BE49-F238E27FC236}">
                <a16:creationId xmlns:a16="http://schemas.microsoft.com/office/drawing/2014/main" id="{345D6241-7254-41B7-841C-1C9D98A66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5" name="Grafik 704">
            <a:extLst>
              <a:ext uri="{FF2B5EF4-FFF2-40B4-BE49-F238E27FC236}">
                <a16:creationId xmlns:a16="http://schemas.microsoft.com/office/drawing/2014/main" id="{C4D23825-8C22-48B1-B74C-0846A4FF3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6" name="Grafik 705">
            <a:extLst>
              <a:ext uri="{FF2B5EF4-FFF2-40B4-BE49-F238E27FC236}">
                <a16:creationId xmlns:a16="http://schemas.microsoft.com/office/drawing/2014/main" id="{50347E14-EE2A-484D-BEEF-A784027F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707" name="Grafik 706">
            <a:extLst>
              <a:ext uri="{FF2B5EF4-FFF2-40B4-BE49-F238E27FC236}">
                <a16:creationId xmlns:a16="http://schemas.microsoft.com/office/drawing/2014/main" id="{047A8C93-9B7A-4E46-A81E-7967F8A54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08" name="Grafik 707">
            <a:extLst>
              <a:ext uri="{FF2B5EF4-FFF2-40B4-BE49-F238E27FC236}">
                <a16:creationId xmlns:a16="http://schemas.microsoft.com/office/drawing/2014/main" id="{356A7DC7-2DBA-4316-8CD9-0BC21DD1D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09" name="Grafik 708">
            <a:extLst>
              <a:ext uri="{FF2B5EF4-FFF2-40B4-BE49-F238E27FC236}">
                <a16:creationId xmlns:a16="http://schemas.microsoft.com/office/drawing/2014/main" id="{344446DB-DCCD-4B77-A396-5952AB3E7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0" name="Grafik 709">
            <a:extLst>
              <a:ext uri="{FF2B5EF4-FFF2-40B4-BE49-F238E27FC236}">
                <a16:creationId xmlns:a16="http://schemas.microsoft.com/office/drawing/2014/main" id="{04A4B35D-CBEF-4BFC-BEEA-4F7A705B9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1" name="Grafik 710">
            <a:extLst>
              <a:ext uri="{FF2B5EF4-FFF2-40B4-BE49-F238E27FC236}">
                <a16:creationId xmlns:a16="http://schemas.microsoft.com/office/drawing/2014/main" id="{DCB2810F-1F07-41F5-ABEE-C469D238A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2" name="Grafik 711">
            <a:extLst>
              <a:ext uri="{FF2B5EF4-FFF2-40B4-BE49-F238E27FC236}">
                <a16:creationId xmlns:a16="http://schemas.microsoft.com/office/drawing/2014/main" id="{B69C2EB4-54CD-4BD9-9A67-F480C02D8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3" name="Grafik 712">
            <a:extLst>
              <a:ext uri="{FF2B5EF4-FFF2-40B4-BE49-F238E27FC236}">
                <a16:creationId xmlns:a16="http://schemas.microsoft.com/office/drawing/2014/main" id="{B1F9D5E0-CBB2-4537-9799-B3AD34B2B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4" name="Grafik 713">
            <a:extLst>
              <a:ext uri="{FF2B5EF4-FFF2-40B4-BE49-F238E27FC236}">
                <a16:creationId xmlns:a16="http://schemas.microsoft.com/office/drawing/2014/main" id="{1197DCC3-63CE-4FC3-AD86-92DD4245B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5" name="Grafik 714">
            <a:extLst>
              <a:ext uri="{FF2B5EF4-FFF2-40B4-BE49-F238E27FC236}">
                <a16:creationId xmlns:a16="http://schemas.microsoft.com/office/drawing/2014/main" id="{01D24A4E-1FB6-488A-8BDC-BA303D0F1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6" name="Grafik 715">
            <a:extLst>
              <a:ext uri="{FF2B5EF4-FFF2-40B4-BE49-F238E27FC236}">
                <a16:creationId xmlns:a16="http://schemas.microsoft.com/office/drawing/2014/main" id="{F85B8199-6035-4B65-9080-75560BB34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7" name="Grafik 716">
            <a:extLst>
              <a:ext uri="{FF2B5EF4-FFF2-40B4-BE49-F238E27FC236}">
                <a16:creationId xmlns:a16="http://schemas.microsoft.com/office/drawing/2014/main" id="{43A11AA0-0963-48EE-B997-9D159D74F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8" name="Grafik 717">
            <a:extLst>
              <a:ext uri="{FF2B5EF4-FFF2-40B4-BE49-F238E27FC236}">
                <a16:creationId xmlns:a16="http://schemas.microsoft.com/office/drawing/2014/main" id="{B55E4640-7FE6-4BC0-BF98-67215C96E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19" name="Grafik 718">
            <a:extLst>
              <a:ext uri="{FF2B5EF4-FFF2-40B4-BE49-F238E27FC236}">
                <a16:creationId xmlns:a16="http://schemas.microsoft.com/office/drawing/2014/main" id="{BD12681A-F585-4AB7-B34F-90F5C64AD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0" name="Grafik 719">
            <a:extLst>
              <a:ext uri="{FF2B5EF4-FFF2-40B4-BE49-F238E27FC236}">
                <a16:creationId xmlns:a16="http://schemas.microsoft.com/office/drawing/2014/main" id="{DFDFE420-4E21-41DE-AAFD-15700F9BC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1" name="Grafik 720">
            <a:extLst>
              <a:ext uri="{FF2B5EF4-FFF2-40B4-BE49-F238E27FC236}">
                <a16:creationId xmlns:a16="http://schemas.microsoft.com/office/drawing/2014/main" id="{22B5E117-CD04-4563-944F-EDF21561C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2" name="Grafik 721">
            <a:extLst>
              <a:ext uri="{FF2B5EF4-FFF2-40B4-BE49-F238E27FC236}">
                <a16:creationId xmlns:a16="http://schemas.microsoft.com/office/drawing/2014/main" id="{C02EF9F5-C21E-47E4-A2B2-38F5B7EE2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3" name="Grafik 722">
            <a:extLst>
              <a:ext uri="{FF2B5EF4-FFF2-40B4-BE49-F238E27FC236}">
                <a16:creationId xmlns:a16="http://schemas.microsoft.com/office/drawing/2014/main" id="{6BBD74B7-6541-4C9E-93BE-8388396D4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4" name="Grafik 723">
            <a:extLst>
              <a:ext uri="{FF2B5EF4-FFF2-40B4-BE49-F238E27FC236}">
                <a16:creationId xmlns:a16="http://schemas.microsoft.com/office/drawing/2014/main" id="{E413E0DD-AEE7-46E6-984F-05A28DA81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5" name="Grafik 724">
            <a:extLst>
              <a:ext uri="{FF2B5EF4-FFF2-40B4-BE49-F238E27FC236}">
                <a16:creationId xmlns:a16="http://schemas.microsoft.com/office/drawing/2014/main" id="{95A9207C-5877-42FA-BB06-027D17141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6" name="Grafik 725">
            <a:extLst>
              <a:ext uri="{FF2B5EF4-FFF2-40B4-BE49-F238E27FC236}">
                <a16:creationId xmlns:a16="http://schemas.microsoft.com/office/drawing/2014/main" id="{EF84CF1E-AE92-4D1F-A040-4B7D518DB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7" name="Grafik 726">
            <a:extLst>
              <a:ext uri="{FF2B5EF4-FFF2-40B4-BE49-F238E27FC236}">
                <a16:creationId xmlns:a16="http://schemas.microsoft.com/office/drawing/2014/main" id="{DBF41E41-6EEC-4CD3-AB69-431157FCA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8" name="Grafik 727">
            <a:extLst>
              <a:ext uri="{FF2B5EF4-FFF2-40B4-BE49-F238E27FC236}">
                <a16:creationId xmlns:a16="http://schemas.microsoft.com/office/drawing/2014/main" id="{2CEAE8D7-2A66-4F87-BE1E-E61852324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29" name="Grafik 728">
            <a:extLst>
              <a:ext uri="{FF2B5EF4-FFF2-40B4-BE49-F238E27FC236}">
                <a16:creationId xmlns:a16="http://schemas.microsoft.com/office/drawing/2014/main" id="{4E3CEE92-A087-496C-B1F6-E4D72D45E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30" name="Grafik 729">
            <a:extLst>
              <a:ext uri="{FF2B5EF4-FFF2-40B4-BE49-F238E27FC236}">
                <a16:creationId xmlns:a16="http://schemas.microsoft.com/office/drawing/2014/main" id="{5D0E3FF7-5B15-4A8D-92DC-20A48AA16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731" name="Grafik 730">
            <a:extLst>
              <a:ext uri="{FF2B5EF4-FFF2-40B4-BE49-F238E27FC236}">
                <a16:creationId xmlns:a16="http://schemas.microsoft.com/office/drawing/2014/main" id="{DF268F91-6179-413F-9F78-3B250CCD4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2" name="Grafik 731">
            <a:extLst>
              <a:ext uri="{FF2B5EF4-FFF2-40B4-BE49-F238E27FC236}">
                <a16:creationId xmlns:a16="http://schemas.microsoft.com/office/drawing/2014/main" id="{F08375DF-8124-4135-8E22-FF6AE17C1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3" name="Grafik 732">
            <a:extLst>
              <a:ext uri="{FF2B5EF4-FFF2-40B4-BE49-F238E27FC236}">
                <a16:creationId xmlns:a16="http://schemas.microsoft.com/office/drawing/2014/main" id="{58A324D5-3A55-41EE-963C-E60171D55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4" name="Grafik 733">
            <a:extLst>
              <a:ext uri="{FF2B5EF4-FFF2-40B4-BE49-F238E27FC236}">
                <a16:creationId xmlns:a16="http://schemas.microsoft.com/office/drawing/2014/main" id="{2A71E2F2-B6AF-4B28-A300-C1E7DED51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5" name="Grafik 734">
            <a:extLst>
              <a:ext uri="{FF2B5EF4-FFF2-40B4-BE49-F238E27FC236}">
                <a16:creationId xmlns:a16="http://schemas.microsoft.com/office/drawing/2014/main" id="{FBAE0296-C208-4641-87C1-77AD9EFFE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6" name="Grafik 735">
            <a:extLst>
              <a:ext uri="{FF2B5EF4-FFF2-40B4-BE49-F238E27FC236}">
                <a16:creationId xmlns:a16="http://schemas.microsoft.com/office/drawing/2014/main" id="{DEBD2B31-DEE7-4B2D-9B7B-ED55F015D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7" name="Grafik 736">
            <a:extLst>
              <a:ext uri="{FF2B5EF4-FFF2-40B4-BE49-F238E27FC236}">
                <a16:creationId xmlns:a16="http://schemas.microsoft.com/office/drawing/2014/main" id="{BC24EA69-53DC-4C6A-BB7E-44D532F67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8" name="Grafik 737">
            <a:extLst>
              <a:ext uri="{FF2B5EF4-FFF2-40B4-BE49-F238E27FC236}">
                <a16:creationId xmlns:a16="http://schemas.microsoft.com/office/drawing/2014/main" id="{26E0462E-93E4-46EF-A4D5-194C92EF3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39" name="Grafik 738">
            <a:extLst>
              <a:ext uri="{FF2B5EF4-FFF2-40B4-BE49-F238E27FC236}">
                <a16:creationId xmlns:a16="http://schemas.microsoft.com/office/drawing/2014/main" id="{D1061F13-D81A-4C94-9827-09176CF67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0" name="Grafik 739">
            <a:extLst>
              <a:ext uri="{FF2B5EF4-FFF2-40B4-BE49-F238E27FC236}">
                <a16:creationId xmlns:a16="http://schemas.microsoft.com/office/drawing/2014/main" id="{20DFCCDB-6C49-4807-9386-E756886C3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1" name="Grafik 740">
            <a:extLst>
              <a:ext uri="{FF2B5EF4-FFF2-40B4-BE49-F238E27FC236}">
                <a16:creationId xmlns:a16="http://schemas.microsoft.com/office/drawing/2014/main" id="{C34385AF-78ED-4256-8B2B-DE76CD1A7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2" name="Grafik 741">
            <a:extLst>
              <a:ext uri="{FF2B5EF4-FFF2-40B4-BE49-F238E27FC236}">
                <a16:creationId xmlns:a16="http://schemas.microsoft.com/office/drawing/2014/main" id="{BE45C471-BDB2-4DC0-8E91-6BC110B47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3" name="Grafik 742">
            <a:extLst>
              <a:ext uri="{FF2B5EF4-FFF2-40B4-BE49-F238E27FC236}">
                <a16:creationId xmlns:a16="http://schemas.microsoft.com/office/drawing/2014/main" id="{812F5605-A8FB-4B2E-A9CF-C4E7EE4C1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4" name="Grafik 743">
            <a:extLst>
              <a:ext uri="{FF2B5EF4-FFF2-40B4-BE49-F238E27FC236}">
                <a16:creationId xmlns:a16="http://schemas.microsoft.com/office/drawing/2014/main" id="{B4EDF4C9-0F92-4074-A12E-7996AAE6D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5" name="Grafik 744">
            <a:extLst>
              <a:ext uri="{FF2B5EF4-FFF2-40B4-BE49-F238E27FC236}">
                <a16:creationId xmlns:a16="http://schemas.microsoft.com/office/drawing/2014/main" id="{8F0C2A24-DFDA-4B2A-A3A7-D7441C08F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6" name="Grafik 745">
            <a:extLst>
              <a:ext uri="{FF2B5EF4-FFF2-40B4-BE49-F238E27FC236}">
                <a16:creationId xmlns:a16="http://schemas.microsoft.com/office/drawing/2014/main" id="{04341249-E5A0-4565-8914-BE9E3D3F1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7" name="Grafik 746">
            <a:extLst>
              <a:ext uri="{FF2B5EF4-FFF2-40B4-BE49-F238E27FC236}">
                <a16:creationId xmlns:a16="http://schemas.microsoft.com/office/drawing/2014/main" id="{AAFD659D-30AB-44C4-8698-FD2F94FF6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8" name="Grafik 747">
            <a:extLst>
              <a:ext uri="{FF2B5EF4-FFF2-40B4-BE49-F238E27FC236}">
                <a16:creationId xmlns:a16="http://schemas.microsoft.com/office/drawing/2014/main" id="{4D0E2785-FB41-484C-9829-E7C442378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49" name="Grafik 748">
            <a:extLst>
              <a:ext uri="{FF2B5EF4-FFF2-40B4-BE49-F238E27FC236}">
                <a16:creationId xmlns:a16="http://schemas.microsoft.com/office/drawing/2014/main" id="{3E07FE3B-04AA-4D43-B30D-351836AB9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0" name="Grafik 749">
            <a:extLst>
              <a:ext uri="{FF2B5EF4-FFF2-40B4-BE49-F238E27FC236}">
                <a16:creationId xmlns:a16="http://schemas.microsoft.com/office/drawing/2014/main" id="{E8692E3F-D286-498F-BDD8-4A17312BC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1" name="Grafik 750">
            <a:extLst>
              <a:ext uri="{FF2B5EF4-FFF2-40B4-BE49-F238E27FC236}">
                <a16:creationId xmlns:a16="http://schemas.microsoft.com/office/drawing/2014/main" id="{019C8529-A5DC-41B0-9709-BCB8E86D4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2" name="Grafik 751">
            <a:extLst>
              <a:ext uri="{FF2B5EF4-FFF2-40B4-BE49-F238E27FC236}">
                <a16:creationId xmlns:a16="http://schemas.microsoft.com/office/drawing/2014/main" id="{503D8AB6-38DF-47A2-B69E-87BADB92D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3" name="Grafik 752">
            <a:extLst>
              <a:ext uri="{FF2B5EF4-FFF2-40B4-BE49-F238E27FC236}">
                <a16:creationId xmlns:a16="http://schemas.microsoft.com/office/drawing/2014/main" id="{F08FAF0F-17EC-4F37-939E-AD13F40E8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4" name="Grafik 753">
            <a:extLst>
              <a:ext uri="{FF2B5EF4-FFF2-40B4-BE49-F238E27FC236}">
                <a16:creationId xmlns:a16="http://schemas.microsoft.com/office/drawing/2014/main" id="{77FE2658-86C3-4F97-B163-AC4E0B2F3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5" name="Grafik 754">
            <a:extLst>
              <a:ext uri="{FF2B5EF4-FFF2-40B4-BE49-F238E27FC236}">
                <a16:creationId xmlns:a16="http://schemas.microsoft.com/office/drawing/2014/main" id="{6B10389B-AC35-4973-98F9-314789ED3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756" name="Grafik 755">
            <a:extLst>
              <a:ext uri="{FF2B5EF4-FFF2-40B4-BE49-F238E27FC236}">
                <a16:creationId xmlns:a16="http://schemas.microsoft.com/office/drawing/2014/main" id="{E4554AC3-357A-4132-91C8-2ABEC9B79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57" name="Grafik 756">
            <a:extLst>
              <a:ext uri="{FF2B5EF4-FFF2-40B4-BE49-F238E27FC236}">
                <a16:creationId xmlns:a16="http://schemas.microsoft.com/office/drawing/2014/main" id="{7C2EB3DF-4416-429C-B27A-E7070AB51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58" name="Grafik 757">
            <a:extLst>
              <a:ext uri="{FF2B5EF4-FFF2-40B4-BE49-F238E27FC236}">
                <a16:creationId xmlns:a16="http://schemas.microsoft.com/office/drawing/2014/main" id="{BE164D87-859B-43A7-A21B-F671C1B0E2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59" name="Grafik 758">
            <a:extLst>
              <a:ext uri="{FF2B5EF4-FFF2-40B4-BE49-F238E27FC236}">
                <a16:creationId xmlns:a16="http://schemas.microsoft.com/office/drawing/2014/main" id="{B6C2E7F9-671A-4F40-BA3F-6FCB8C7E9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0" name="Grafik 759">
            <a:extLst>
              <a:ext uri="{FF2B5EF4-FFF2-40B4-BE49-F238E27FC236}">
                <a16:creationId xmlns:a16="http://schemas.microsoft.com/office/drawing/2014/main" id="{9FB140FD-195F-44ED-AD57-675D52C7C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1" name="Grafik 760">
            <a:extLst>
              <a:ext uri="{FF2B5EF4-FFF2-40B4-BE49-F238E27FC236}">
                <a16:creationId xmlns:a16="http://schemas.microsoft.com/office/drawing/2014/main" id="{2BA77B76-4ECA-4FF8-9153-4F0782682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2" name="Grafik 761">
            <a:extLst>
              <a:ext uri="{FF2B5EF4-FFF2-40B4-BE49-F238E27FC236}">
                <a16:creationId xmlns:a16="http://schemas.microsoft.com/office/drawing/2014/main" id="{55F57511-48FF-4DDC-B0C5-4F1F2DECD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3" name="Grafik 762">
            <a:extLst>
              <a:ext uri="{FF2B5EF4-FFF2-40B4-BE49-F238E27FC236}">
                <a16:creationId xmlns:a16="http://schemas.microsoft.com/office/drawing/2014/main" id="{3C55B440-9CFE-40EC-AF57-078274138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4" name="Grafik 763">
            <a:extLst>
              <a:ext uri="{FF2B5EF4-FFF2-40B4-BE49-F238E27FC236}">
                <a16:creationId xmlns:a16="http://schemas.microsoft.com/office/drawing/2014/main" id="{E0926A79-AAFA-4CE7-BC33-795C22D5C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5" name="Grafik 764">
            <a:extLst>
              <a:ext uri="{FF2B5EF4-FFF2-40B4-BE49-F238E27FC236}">
                <a16:creationId xmlns:a16="http://schemas.microsoft.com/office/drawing/2014/main" id="{75FDEA08-CFB2-40C6-9ADD-4465A16CD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6" name="Grafik 765">
            <a:extLst>
              <a:ext uri="{FF2B5EF4-FFF2-40B4-BE49-F238E27FC236}">
                <a16:creationId xmlns:a16="http://schemas.microsoft.com/office/drawing/2014/main" id="{1AA55865-DC8C-4892-BF18-AF295896F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7" name="Grafik 766">
            <a:extLst>
              <a:ext uri="{FF2B5EF4-FFF2-40B4-BE49-F238E27FC236}">
                <a16:creationId xmlns:a16="http://schemas.microsoft.com/office/drawing/2014/main" id="{7917061B-D9B8-4B6B-9903-BF7B52CB0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8" name="Grafik 767">
            <a:extLst>
              <a:ext uri="{FF2B5EF4-FFF2-40B4-BE49-F238E27FC236}">
                <a16:creationId xmlns:a16="http://schemas.microsoft.com/office/drawing/2014/main" id="{A8B23063-F4A3-4209-980B-265CFA6F6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69" name="Grafik 768">
            <a:extLst>
              <a:ext uri="{FF2B5EF4-FFF2-40B4-BE49-F238E27FC236}">
                <a16:creationId xmlns:a16="http://schemas.microsoft.com/office/drawing/2014/main" id="{85C3192D-9F01-4196-81F3-A20543EDC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0" name="Grafik 769">
            <a:extLst>
              <a:ext uri="{FF2B5EF4-FFF2-40B4-BE49-F238E27FC236}">
                <a16:creationId xmlns:a16="http://schemas.microsoft.com/office/drawing/2014/main" id="{063DF8CB-2B6E-449A-A567-11C5A67D4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1" name="Grafik 770">
            <a:extLst>
              <a:ext uri="{FF2B5EF4-FFF2-40B4-BE49-F238E27FC236}">
                <a16:creationId xmlns:a16="http://schemas.microsoft.com/office/drawing/2014/main" id="{64A3D4BA-E0D1-4EE5-B176-3186884D4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2" name="Grafik 771">
            <a:extLst>
              <a:ext uri="{FF2B5EF4-FFF2-40B4-BE49-F238E27FC236}">
                <a16:creationId xmlns:a16="http://schemas.microsoft.com/office/drawing/2014/main" id="{AFEEADB7-2F4E-415F-AE91-70123BE4D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3" name="Grafik 772">
            <a:extLst>
              <a:ext uri="{FF2B5EF4-FFF2-40B4-BE49-F238E27FC236}">
                <a16:creationId xmlns:a16="http://schemas.microsoft.com/office/drawing/2014/main" id="{9880CDE8-1B88-4DA3-921F-FD1CF5A56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4" name="Grafik 773">
            <a:extLst>
              <a:ext uri="{FF2B5EF4-FFF2-40B4-BE49-F238E27FC236}">
                <a16:creationId xmlns:a16="http://schemas.microsoft.com/office/drawing/2014/main" id="{BFB15C80-3538-49E5-B095-806B6AA3D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5" name="Grafik 774">
            <a:extLst>
              <a:ext uri="{FF2B5EF4-FFF2-40B4-BE49-F238E27FC236}">
                <a16:creationId xmlns:a16="http://schemas.microsoft.com/office/drawing/2014/main" id="{61FE3030-C096-4957-B5F3-710CC3882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6" name="Grafik 775">
            <a:extLst>
              <a:ext uri="{FF2B5EF4-FFF2-40B4-BE49-F238E27FC236}">
                <a16:creationId xmlns:a16="http://schemas.microsoft.com/office/drawing/2014/main" id="{74855C69-3061-4C67-B36B-D1D813595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7" name="Grafik 776">
            <a:extLst>
              <a:ext uri="{FF2B5EF4-FFF2-40B4-BE49-F238E27FC236}">
                <a16:creationId xmlns:a16="http://schemas.microsoft.com/office/drawing/2014/main" id="{6128B522-1EF3-42F3-9C0E-3F7FADE67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8" name="Grafik 777">
            <a:extLst>
              <a:ext uri="{FF2B5EF4-FFF2-40B4-BE49-F238E27FC236}">
                <a16:creationId xmlns:a16="http://schemas.microsoft.com/office/drawing/2014/main" id="{78CD0F52-98F4-4A40-8D46-D6AC5FB2D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79" name="Grafik 778">
            <a:extLst>
              <a:ext uri="{FF2B5EF4-FFF2-40B4-BE49-F238E27FC236}">
                <a16:creationId xmlns:a16="http://schemas.microsoft.com/office/drawing/2014/main" id="{F4A0956E-8BBF-475C-A2DC-D823A71A3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780" name="Grafik 779">
            <a:extLst>
              <a:ext uri="{FF2B5EF4-FFF2-40B4-BE49-F238E27FC236}">
                <a16:creationId xmlns:a16="http://schemas.microsoft.com/office/drawing/2014/main" id="{6F99DDD5-2A2D-4668-BF7B-E7615D061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1" name="Grafik 780">
            <a:extLst>
              <a:ext uri="{FF2B5EF4-FFF2-40B4-BE49-F238E27FC236}">
                <a16:creationId xmlns:a16="http://schemas.microsoft.com/office/drawing/2014/main" id="{BBEC4FA7-9878-42BB-B1C6-FC9E48330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2" name="Grafik 781">
            <a:extLst>
              <a:ext uri="{FF2B5EF4-FFF2-40B4-BE49-F238E27FC236}">
                <a16:creationId xmlns:a16="http://schemas.microsoft.com/office/drawing/2014/main" id="{5BF7C9EE-0628-4E76-A389-D09108A3B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3" name="Grafik 782">
            <a:extLst>
              <a:ext uri="{FF2B5EF4-FFF2-40B4-BE49-F238E27FC236}">
                <a16:creationId xmlns:a16="http://schemas.microsoft.com/office/drawing/2014/main" id="{DBA11C48-4E1F-4DC1-BF1C-366E78602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4" name="Grafik 783">
            <a:extLst>
              <a:ext uri="{FF2B5EF4-FFF2-40B4-BE49-F238E27FC236}">
                <a16:creationId xmlns:a16="http://schemas.microsoft.com/office/drawing/2014/main" id="{0D4C7EC2-94A9-410E-8AB2-5A442975E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5" name="Grafik 784">
            <a:extLst>
              <a:ext uri="{FF2B5EF4-FFF2-40B4-BE49-F238E27FC236}">
                <a16:creationId xmlns:a16="http://schemas.microsoft.com/office/drawing/2014/main" id="{86702602-647F-410D-B72C-BC8C76039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6" name="Grafik 785">
            <a:extLst>
              <a:ext uri="{FF2B5EF4-FFF2-40B4-BE49-F238E27FC236}">
                <a16:creationId xmlns:a16="http://schemas.microsoft.com/office/drawing/2014/main" id="{BBA63B1C-9B69-45F8-8564-C7C4A1ED2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7" name="Grafik 786">
            <a:extLst>
              <a:ext uri="{FF2B5EF4-FFF2-40B4-BE49-F238E27FC236}">
                <a16:creationId xmlns:a16="http://schemas.microsoft.com/office/drawing/2014/main" id="{F69FEC2E-CF9B-4AB7-99A0-C7301C0302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8" name="Grafik 787">
            <a:extLst>
              <a:ext uri="{FF2B5EF4-FFF2-40B4-BE49-F238E27FC236}">
                <a16:creationId xmlns:a16="http://schemas.microsoft.com/office/drawing/2014/main" id="{A565B3CA-AF16-4B6F-A8D8-D6D4AF7EC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89" name="Grafik 788">
            <a:extLst>
              <a:ext uri="{FF2B5EF4-FFF2-40B4-BE49-F238E27FC236}">
                <a16:creationId xmlns:a16="http://schemas.microsoft.com/office/drawing/2014/main" id="{BAD0CFBF-8EFE-4AFA-AA08-5DDE4725D1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0" name="Grafik 789">
            <a:extLst>
              <a:ext uri="{FF2B5EF4-FFF2-40B4-BE49-F238E27FC236}">
                <a16:creationId xmlns:a16="http://schemas.microsoft.com/office/drawing/2014/main" id="{C52A6619-FC35-491C-9CCE-A04F040B4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1" name="Grafik 790">
            <a:extLst>
              <a:ext uri="{FF2B5EF4-FFF2-40B4-BE49-F238E27FC236}">
                <a16:creationId xmlns:a16="http://schemas.microsoft.com/office/drawing/2014/main" id="{AAFC8C15-7352-4A5B-BCE1-AA1D0F702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2" name="Grafik 791">
            <a:extLst>
              <a:ext uri="{FF2B5EF4-FFF2-40B4-BE49-F238E27FC236}">
                <a16:creationId xmlns:a16="http://schemas.microsoft.com/office/drawing/2014/main" id="{F009B939-01FD-4DED-9DBB-5C7DDEBA4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3" name="Grafik 792">
            <a:extLst>
              <a:ext uri="{FF2B5EF4-FFF2-40B4-BE49-F238E27FC236}">
                <a16:creationId xmlns:a16="http://schemas.microsoft.com/office/drawing/2014/main" id="{5C9A7AAB-69EE-42D0-8042-85D5E4609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4" name="Grafik 793">
            <a:extLst>
              <a:ext uri="{FF2B5EF4-FFF2-40B4-BE49-F238E27FC236}">
                <a16:creationId xmlns:a16="http://schemas.microsoft.com/office/drawing/2014/main" id="{429246D2-D7FE-4EBB-87D3-E622FE1BC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5" name="Grafik 794">
            <a:extLst>
              <a:ext uri="{FF2B5EF4-FFF2-40B4-BE49-F238E27FC236}">
                <a16:creationId xmlns:a16="http://schemas.microsoft.com/office/drawing/2014/main" id="{93D1029C-52F9-4931-9336-58FEEE199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6" name="Grafik 795">
            <a:extLst>
              <a:ext uri="{FF2B5EF4-FFF2-40B4-BE49-F238E27FC236}">
                <a16:creationId xmlns:a16="http://schemas.microsoft.com/office/drawing/2014/main" id="{5DDE0BE3-15B9-4708-8D1F-D40EA8C02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7" name="Grafik 796">
            <a:extLst>
              <a:ext uri="{FF2B5EF4-FFF2-40B4-BE49-F238E27FC236}">
                <a16:creationId xmlns:a16="http://schemas.microsoft.com/office/drawing/2014/main" id="{F88C5022-8FB1-4B65-8C87-E19B91A34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8" name="Grafik 797">
            <a:extLst>
              <a:ext uri="{FF2B5EF4-FFF2-40B4-BE49-F238E27FC236}">
                <a16:creationId xmlns:a16="http://schemas.microsoft.com/office/drawing/2014/main" id="{9181B864-B302-4F6B-AEEE-0067327BA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799" name="Grafik 798">
            <a:extLst>
              <a:ext uri="{FF2B5EF4-FFF2-40B4-BE49-F238E27FC236}">
                <a16:creationId xmlns:a16="http://schemas.microsoft.com/office/drawing/2014/main" id="{3309B30E-7382-49A4-8262-AA59A84A7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800" name="Grafik 799">
            <a:extLst>
              <a:ext uri="{FF2B5EF4-FFF2-40B4-BE49-F238E27FC236}">
                <a16:creationId xmlns:a16="http://schemas.microsoft.com/office/drawing/2014/main" id="{4C4CFF30-1EF6-4E9E-B04B-AAAB7171E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801" name="Grafik 800">
            <a:extLst>
              <a:ext uri="{FF2B5EF4-FFF2-40B4-BE49-F238E27FC236}">
                <a16:creationId xmlns:a16="http://schemas.microsoft.com/office/drawing/2014/main" id="{DC85495B-C50A-4B14-9604-D20C3C6CF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802" name="Grafik 801">
            <a:extLst>
              <a:ext uri="{FF2B5EF4-FFF2-40B4-BE49-F238E27FC236}">
                <a16:creationId xmlns:a16="http://schemas.microsoft.com/office/drawing/2014/main" id="{82AB6D11-8D9E-40D1-A24A-B8120B6ED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803" name="Grafik 802">
            <a:extLst>
              <a:ext uri="{FF2B5EF4-FFF2-40B4-BE49-F238E27FC236}">
                <a16:creationId xmlns:a16="http://schemas.microsoft.com/office/drawing/2014/main" id="{5733AFBF-1682-4EDD-985E-2CA4BAE69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804" name="Grafik 803">
            <a:extLst>
              <a:ext uri="{FF2B5EF4-FFF2-40B4-BE49-F238E27FC236}">
                <a16:creationId xmlns:a16="http://schemas.microsoft.com/office/drawing/2014/main" id="{AAE9AF22-E0A0-4B0D-B374-AF4B435C46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05" name="Grafik 804">
            <a:extLst>
              <a:ext uri="{FF2B5EF4-FFF2-40B4-BE49-F238E27FC236}">
                <a16:creationId xmlns:a16="http://schemas.microsoft.com/office/drawing/2014/main" id="{96234DA9-1F6F-458C-9D84-15A89ABD4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06" name="Grafik 805">
            <a:extLst>
              <a:ext uri="{FF2B5EF4-FFF2-40B4-BE49-F238E27FC236}">
                <a16:creationId xmlns:a16="http://schemas.microsoft.com/office/drawing/2014/main" id="{0E307887-E2AA-4A9D-991F-E1114B1C2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07" name="Grafik 806">
            <a:extLst>
              <a:ext uri="{FF2B5EF4-FFF2-40B4-BE49-F238E27FC236}">
                <a16:creationId xmlns:a16="http://schemas.microsoft.com/office/drawing/2014/main" id="{27CA9AA2-7794-4A78-BD4D-968DBFDCF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08" name="Grafik 807">
            <a:extLst>
              <a:ext uri="{FF2B5EF4-FFF2-40B4-BE49-F238E27FC236}">
                <a16:creationId xmlns:a16="http://schemas.microsoft.com/office/drawing/2014/main" id="{9C615FEC-001B-4C51-82A7-5303D26B2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09" name="Grafik 808">
            <a:extLst>
              <a:ext uri="{FF2B5EF4-FFF2-40B4-BE49-F238E27FC236}">
                <a16:creationId xmlns:a16="http://schemas.microsoft.com/office/drawing/2014/main" id="{904BD3DF-054B-4E18-A9D8-4FFBFC9B8F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0" name="Grafik 809">
            <a:extLst>
              <a:ext uri="{FF2B5EF4-FFF2-40B4-BE49-F238E27FC236}">
                <a16:creationId xmlns:a16="http://schemas.microsoft.com/office/drawing/2014/main" id="{98E8A913-908B-4638-BFF8-5ADB36683B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1" name="Grafik 810">
            <a:extLst>
              <a:ext uri="{FF2B5EF4-FFF2-40B4-BE49-F238E27FC236}">
                <a16:creationId xmlns:a16="http://schemas.microsoft.com/office/drawing/2014/main" id="{4CD50106-5E92-41F0-8778-6F0B9FCC5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2" name="Grafik 811">
            <a:extLst>
              <a:ext uri="{FF2B5EF4-FFF2-40B4-BE49-F238E27FC236}">
                <a16:creationId xmlns:a16="http://schemas.microsoft.com/office/drawing/2014/main" id="{68348356-3BF4-4A9E-BDFA-D4D655F942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3" name="Grafik 812">
            <a:extLst>
              <a:ext uri="{FF2B5EF4-FFF2-40B4-BE49-F238E27FC236}">
                <a16:creationId xmlns:a16="http://schemas.microsoft.com/office/drawing/2014/main" id="{4AD708F5-AC90-4361-B17C-6701C96A1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4" name="Grafik 813">
            <a:extLst>
              <a:ext uri="{FF2B5EF4-FFF2-40B4-BE49-F238E27FC236}">
                <a16:creationId xmlns:a16="http://schemas.microsoft.com/office/drawing/2014/main" id="{69D1DD61-8E26-4456-8172-C1EC6EB966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5" name="Grafik 814">
            <a:extLst>
              <a:ext uri="{FF2B5EF4-FFF2-40B4-BE49-F238E27FC236}">
                <a16:creationId xmlns:a16="http://schemas.microsoft.com/office/drawing/2014/main" id="{2AA536FF-2230-4A1A-B986-F73C57910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6" name="Grafik 815">
            <a:extLst>
              <a:ext uri="{FF2B5EF4-FFF2-40B4-BE49-F238E27FC236}">
                <a16:creationId xmlns:a16="http://schemas.microsoft.com/office/drawing/2014/main" id="{22D94E3E-F785-49F1-B576-A2DBC07017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7" name="Grafik 816">
            <a:extLst>
              <a:ext uri="{FF2B5EF4-FFF2-40B4-BE49-F238E27FC236}">
                <a16:creationId xmlns:a16="http://schemas.microsoft.com/office/drawing/2014/main" id="{452D5332-9409-4EA6-A6F4-FCADA0BEFC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8" name="Grafik 817">
            <a:extLst>
              <a:ext uri="{FF2B5EF4-FFF2-40B4-BE49-F238E27FC236}">
                <a16:creationId xmlns:a16="http://schemas.microsoft.com/office/drawing/2014/main" id="{67478741-B988-4FDE-AF93-77E19114B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19" name="Grafik 818">
            <a:extLst>
              <a:ext uri="{FF2B5EF4-FFF2-40B4-BE49-F238E27FC236}">
                <a16:creationId xmlns:a16="http://schemas.microsoft.com/office/drawing/2014/main" id="{ECDA6493-4DF6-4BCC-98E7-F2744E6805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0" name="Grafik 819">
            <a:extLst>
              <a:ext uri="{FF2B5EF4-FFF2-40B4-BE49-F238E27FC236}">
                <a16:creationId xmlns:a16="http://schemas.microsoft.com/office/drawing/2014/main" id="{E37D7377-FE7E-4227-9E30-3054DBD58A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1" name="Grafik 820">
            <a:extLst>
              <a:ext uri="{FF2B5EF4-FFF2-40B4-BE49-F238E27FC236}">
                <a16:creationId xmlns:a16="http://schemas.microsoft.com/office/drawing/2014/main" id="{16E7DD8E-9ED6-437D-8429-C8BB1D60C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2" name="Grafik 821">
            <a:extLst>
              <a:ext uri="{FF2B5EF4-FFF2-40B4-BE49-F238E27FC236}">
                <a16:creationId xmlns:a16="http://schemas.microsoft.com/office/drawing/2014/main" id="{2479AD72-33E6-43D1-A73F-4D75AB5A9B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3" name="Grafik 822">
            <a:extLst>
              <a:ext uri="{FF2B5EF4-FFF2-40B4-BE49-F238E27FC236}">
                <a16:creationId xmlns:a16="http://schemas.microsoft.com/office/drawing/2014/main" id="{E0D4F093-7E3D-41DF-ADD8-D2DE2C5F04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4" name="Grafik 823">
            <a:extLst>
              <a:ext uri="{FF2B5EF4-FFF2-40B4-BE49-F238E27FC236}">
                <a16:creationId xmlns:a16="http://schemas.microsoft.com/office/drawing/2014/main" id="{A1AFFB67-BBA2-46A1-BCB6-95598DD0E8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5" name="Grafik 824">
            <a:extLst>
              <a:ext uri="{FF2B5EF4-FFF2-40B4-BE49-F238E27FC236}">
                <a16:creationId xmlns:a16="http://schemas.microsoft.com/office/drawing/2014/main" id="{A0F5B0C6-9FA2-45EE-883F-5660ED2BE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6" name="Grafik 825">
            <a:extLst>
              <a:ext uri="{FF2B5EF4-FFF2-40B4-BE49-F238E27FC236}">
                <a16:creationId xmlns:a16="http://schemas.microsoft.com/office/drawing/2014/main" id="{F4347859-EACB-46A9-A9DD-94B6A5461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7" name="Grafik 826">
            <a:extLst>
              <a:ext uri="{FF2B5EF4-FFF2-40B4-BE49-F238E27FC236}">
                <a16:creationId xmlns:a16="http://schemas.microsoft.com/office/drawing/2014/main" id="{B10CA1FF-EA32-498C-932C-7D9664A13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828" name="Grafik 827">
            <a:extLst>
              <a:ext uri="{FF2B5EF4-FFF2-40B4-BE49-F238E27FC236}">
                <a16:creationId xmlns:a16="http://schemas.microsoft.com/office/drawing/2014/main" id="{D3E5F398-50AB-469B-B935-ADBDE900BF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29" name="Grafik 828">
            <a:extLst>
              <a:ext uri="{FF2B5EF4-FFF2-40B4-BE49-F238E27FC236}">
                <a16:creationId xmlns:a16="http://schemas.microsoft.com/office/drawing/2014/main" id="{E737AFBA-DB2C-4DE9-B2EB-EAD36DF29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0" name="Grafik 829">
            <a:extLst>
              <a:ext uri="{FF2B5EF4-FFF2-40B4-BE49-F238E27FC236}">
                <a16:creationId xmlns:a16="http://schemas.microsoft.com/office/drawing/2014/main" id="{7CF5F402-D1BB-46EF-ACE2-755FA0FB6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1" name="Grafik 830">
            <a:extLst>
              <a:ext uri="{FF2B5EF4-FFF2-40B4-BE49-F238E27FC236}">
                <a16:creationId xmlns:a16="http://schemas.microsoft.com/office/drawing/2014/main" id="{38D2C78F-8EFE-4B44-BE31-F384B84E59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2" name="Grafik 831">
            <a:extLst>
              <a:ext uri="{FF2B5EF4-FFF2-40B4-BE49-F238E27FC236}">
                <a16:creationId xmlns:a16="http://schemas.microsoft.com/office/drawing/2014/main" id="{03065A6F-7F4B-47C0-AF53-41087D4528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3" name="Grafik 832">
            <a:extLst>
              <a:ext uri="{FF2B5EF4-FFF2-40B4-BE49-F238E27FC236}">
                <a16:creationId xmlns:a16="http://schemas.microsoft.com/office/drawing/2014/main" id="{46E37D49-9CD5-4D03-AC8F-5DE9C6F0B0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4" name="Grafik 833">
            <a:extLst>
              <a:ext uri="{FF2B5EF4-FFF2-40B4-BE49-F238E27FC236}">
                <a16:creationId xmlns:a16="http://schemas.microsoft.com/office/drawing/2014/main" id="{0D05CE80-9A65-4093-9FE2-E2717446F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5" name="Grafik 834">
            <a:extLst>
              <a:ext uri="{FF2B5EF4-FFF2-40B4-BE49-F238E27FC236}">
                <a16:creationId xmlns:a16="http://schemas.microsoft.com/office/drawing/2014/main" id="{CDF5042C-C8E4-47B2-9283-F58A246F7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6" name="Grafik 835">
            <a:extLst>
              <a:ext uri="{FF2B5EF4-FFF2-40B4-BE49-F238E27FC236}">
                <a16:creationId xmlns:a16="http://schemas.microsoft.com/office/drawing/2014/main" id="{DA2551EA-1905-4DF3-86EB-A44B3EBEC1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7" name="Grafik 836">
            <a:extLst>
              <a:ext uri="{FF2B5EF4-FFF2-40B4-BE49-F238E27FC236}">
                <a16:creationId xmlns:a16="http://schemas.microsoft.com/office/drawing/2014/main" id="{37DE06CC-1FC1-4AB2-B2F8-3CAC6AF20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8" name="Grafik 837">
            <a:extLst>
              <a:ext uri="{FF2B5EF4-FFF2-40B4-BE49-F238E27FC236}">
                <a16:creationId xmlns:a16="http://schemas.microsoft.com/office/drawing/2014/main" id="{A5505F41-A4B1-4720-8A2A-4BF895C68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39" name="Grafik 838">
            <a:extLst>
              <a:ext uri="{FF2B5EF4-FFF2-40B4-BE49-F238E27FC236}">
                <a16:creationId xmlns:a16="http://schemas.microsoft.com/office/drawing/2014/main" id="{893EBA12-2F9C-473E-9BBA-727DC4C60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0" name="Grafik 839">
            <a:extLst>
              <a:ext uri="{FF2B5EF4-FFF2-40B4-BE49-F238E27FC236}">
                <a16:creationId xmlns:a16="http://schemas.microsoft.com/office/drawing/2014/main" id="{744425AC-7455-4557-A8E0-C900C07161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1" name="Grafik 840">
            <a:extLst>
              <a:ext uri="{FF2B5EF4-FFF2-40B4-BE49-F238E27FC236}">
                <a16:creationId xmlns:a16="http://schemas.microsoft.com/office/drawing/2014/main" id="{47C0C97E-1404-46E3-818B-4E857B89F2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2" name="Grafik 841">
            <a:extLst>
              <a:ext uri="{FF2B5EF4-FFF2-40B4-BE49-F238E27FC236}">
                <a16:creationId xmlns:a16="http://schemas.microsoft.com/office/drawing/2014/main" id="{475FE832-BEC6-4ED7-8816-73FD7B3943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3" name="Grafik 842">
            <a:extLst>
              <a:ext uri="{FF2B5EF4-FFF2-40B4-BE49-F238E27FC236}">
                <a16:creationId xmlns:a16="http://schemas.microsoft.com/office/drawing/2014/main" id="{ABEDF8A2-31B2-43BF-8FA5-D7129CE57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4" name="Grafik 843">
            <a:extLst>
              <a:ext uri="{FF2B5EF4-FFF2-40B4-BE49-F238E27FC236}">
                <a16:creationId xmlns:a16="http://schemas.microsoft.com/office/drawing/2014/main" id="{CB12CFAC-C40A-4CFA-8F82-A5C880A3D5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5" name="Grafik 844">
            <a:extLst>
              <a:ext uri="{FF2B5EF4-FFF2-40B4-BE49-F238E27FC236}">
                <a16:creationId xmlns:a16="http://schemas.microsoft.com/office/drawing/2014/main" id="{7F8F3EDD-93FA-483E-9D2C-FC3E90F0B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6" name="Grafik 845">
            <a:extLst>
              <a:ext uri="{FF2B5EF4-FFF2-40B4-BE49-F238E27FC236}">
                <a16:creationId xmlns:a16="http://schemas.microsoft.com/office/drawing/2014/main" id="{26DF810B-CEC1-46E0-A06C-D7748FC10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7" name="Grafik 846">
            <a:extLst>
              <a:ext uri="{FF2B5EF4-FFF2-40B4-BE49-F238E27FC236}">
                <a16:creationId xmlns:a16="http://schemas.microsoft.com/office/drawing/2014/main" id="{A372751B-E0E4-4EC7-BD89-AC53B16D6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8" name="Grafik 847">
            <a:extLst>
              <a:ext uri="{FF2B5EF4-FFF2-40B4-BE49-F238E27FC236}">
                <a16:creationId xmlns:a16="http://schemas.microsoft.com/office/drawing/2014/main" id="{0D94E94D-49FD-4146-9734-6C2E0E944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49" name="Grafik 848">
            <a:extLst>
              <a:ext uri="{FF2B5EF4-FFF2-40B4-BE49-F238E27FC236}">
                <a16:creationId xmlns:a16="http://schemas.microsoft.com/office/drawing/2014/main" id="{0F76D1EE-776C-487F-AE24-5674C3B57E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50" name="Grafik 849">
            <a:extLst>
              <a:ext uri="{FF2B5EF4-FFF2-40B4-BE49-F238E27FC236}">
                <a16:creationId xmlns:a16="http://schemas.microsoft.com/office/drawing/2014/main" id="{E66EEC1A-47A8-41B3-BECF-E69F53E4A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51" name="Grafik 850">
            <a:extLst>
              <a:ext uri="{FF2B5EF4-FFF2-40B4-BE49-F238E27FC236}">
                <a16:creationId xmlns:a16="http://schemas.microsoft.com/office/drawing/2014/main" id="{9DAA1817-6FA3-4165-A7C4-AB1EAA2F29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52" name="Grafik 851">
            <a:extLst>
              <a:ext uri="{FF2B5EF4-FFF2-40B4-BE49-F238E27FC236}">
                <a16:creationId xmlns:a16="http://schemas.microsoft.com/office/drawing/2014/main" id="{4E5B63DA-CBE5-4B51-8D4F-C8DBA6CAA6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853" name="Grafik 852">
            <a:extLst>
              <a:ext uri="{FF2B5EF4-FFF2-40B4-BE49-F238E27FC236}">
                <a16:creationId xmlns:a16="http://schemas.microsoft.com/office/drawing/2014/main" id="{BC83D17F-AF04-4445-87B2-5E6FDCE68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4" name="Grafik 853">
            <a:extLst>
              <a:ext uri="{FF2B5EF4-FFF2-40B4-BE49-F238E27FC236}">
                <a16:creationId xmlns:a16="http://schemas.microsoft.com/office/drawing/2014/main" id="{2184E7B2-9EBE-4FEE-BCC4-6195B5DDD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5" name="Grafik 854">
            <a:extLst>
              <a:ext uri="{FF2B5EF4-FFF2-40B4-BE49-F238E27FC236}">
                <a16:creationId xmlns:a16="http://schemas.microsoft.com/office/drawing/2014/main" id="{348BEEF8-76F3-48EE-835E-9ED69036B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6" name="Grafik 855">
            <a:extLst>
              <a:ext uri="{FF2B5EF4-FFF2-40B4-BE49-F238E27FC236}">
                <a16:creationId xmlns:a16="http://schemas.microsoft.com/office/drawing/2014/main" id="{99862E57-B8A0-4C41-B03D-78BD852810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7" name="Grafik 856">
            <a:extLst>
              <a:ext uri="{FF2B5EF4-FFF2-40B4-BE49-F238E27FC236}">
                <a16:creationId xmlns:a16="http://schemas.microsoft.com/office/drawing/2014/main" id="{11367F38-005E-4272-91F3-BFB1361CDD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8" name="Grafik 857">
            <a:extLst>
              <a:ext uri="{FF2B5EF4-FFF2-40B4-BE49-F238E27FC236}">
                <a16:creationId xmlns:a16="http://schemas.microsoft.com/office/drawing/2014/main" id="{A6665E0D-C300-402B-98BB-D1BC889A7F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59" name="Grafik 858">
            <a:extLst>
              <a:ext uri="{FF2B5EF4-FFF2-40B4-BE49-F238E27FC236}">
                <a16:creationId xmlns:a16="http://schemas.microsoft.com/office/drawing/2014/main" id="{213643A6-A75C-45C3-8467-A1E29C07AB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0" name="Grafik 859">
            <a:extLst>
              <a:ext uri="{FF2B5EF4-FFF2-40B4-BE49-F238E27FC236}">
                <a16:creationId xmlns:a16="http://schemas.microsoft.com/office/drawing/2014/main" id="{D3D79511-CDD9-4055-B3D8-3ADA18A854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1" name="Grafik 860">
            <a:extLst>
              <a:ext uri="{FF2B5EF4-FFF2-40B4-BE49-F238E27FC236}">
                <a16:creationId xmlns:a16="http://schemas.microsoft.com/office/drawing/2014/main" id="{6ABAD1B3-16D6-4DB3-98EC-A7B8DAEB30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2" name="Grafik 861">
            <a:extLst>
              <a:ext uri="{FF2B5EF4-FFF2-40B4-BE49-F238E27FC236}">
                <a16:creationId xmlns:a16="http://schemas.microsoft.com/office/drawing/2014/main" id="{FD732FB1-ACC1-429B-9A45-95796B790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3" name="Grafik 862">
            <a:extLst>
              <a:ext uri="{FF2B5EF4-FFF2-40B4-BE49-F238E27FC236}">
                <a16:creationId xmlns:a16="http://schemas.microsoft.com/office/drawing/2014/main" id="{7105E375-72EF-4F8F-AF6E-C99CE31A78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4" name="Grafik 863">
            <a:extLst>
              <a:ext uri="{FF2B5EF4-FFF2-40B4-BE49-F238E27FC236}">
                <a16:creationId xmlns:a16="http://schemas.microsoft.com/office/drawing/2014/main" id="{F966E32C-1965-49F5-88E0-5A0134AA62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5" name="Grafik 864">
            <a:extLst>
              <a:ext uri="{FF2B5EF4-FFF2-40B4-BE49-F238E27FC236}">
                <a16:creationId xmlns:a16="http://schemas.microsoft.com/office/drawing/2014/main" id="{CCDD70EA-ACCC-40E0-99CB-1CBD86CDAA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6" name="Grafik 865">
            <a:extLst>
              <a:ext uri="{FF2B5EF4-FFF2-40B4-BE49-F238E27FC236}">
                <a16:creationId xmlns:a16="http://schemas.microsoft.com/office/drawing/2014/main" id="{FAA4024D-487E-46B8-8047-4C19DD813B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7" name="Grafik 866">
            <a:extLst>
              <a:ext uri="{FF2B5EF4-FFF2-40B4-BE49-F238E27FC236}">
                <a16:creationId xmlns:a16="http://schemas.microsoft.com/office/drawing/2014/main" id="{DA5159A1-4338-491B-BD9F-6AF1D62E86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8" name="Grafik 867">
            <a:extLst>
              <a:ext uri="{FF2B5EF4-FFF2-40B4-BE49-F238E27FC236}">
                <a16:creationId xmlns:a16="http://schemas.microsoft.com/office/drawing/2014/main" id="{BA68F51B-6631-47C0-B5CA-C4136EF124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69" name="Grafik 868">
            <a:extLst>
              <a:ext uri="{FF2B5EF4-FFF2-40B4-BE49-F238E27FC236}">
                <a16:creationId xmlns:a16="http://schemas.microsoft.com/office/drawing/2014/main" id="{18099C9F-6F42-47A0-853E-BFEE34FF53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0" name="Grafik 869">
            <a:extLst>
              <a:ext uri="{FF2B5EF4-FFF2-40B4-BE49-F238E27FC236}">
                <a16:creationId xmlns:a16="http://schemas.microsoft.com/office/drawing/2014/main" id="{60C452E8-B184-4668-8230-2318F4DED4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1" name="Grafik 870">
            <a:extLst>
              <a:ext uri="{FF2B5EF4-FFF2-40B4-BE49-F238E27FC236}">
                <a16:creationId xmlns:a16="http://schemas.microsoft.com/office/drawing/2014/main" id="{7BE973C7-D4A9-4ACE-B821-2A4615A13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2" name="Grafik 871">
            <a:extLst>
              <a:ext uri="{FF2B5EF4-FFF2-40B4-BE49-F238E27FC236}">
                <a16:creationId xmlns:a16="http://schemas.microsoft.com/office/drawing/2014/main" id="{48CD0CBC-6175-4B0E-9772-7069C6CFE5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3" name="Grafik 872">
            <a:extLst>
              <a:ext uri="{FF2B5EF4-FFF2-40B4-BE49-F238E27FC236}">
                <a16:creationId xmlns:a16="http://schemas.microsoft.com/office/drawing/2014/main" id="{8ED07405-0AA4-4CEB-AE1A-B1E450B5B7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4" name="Grafik 873">
            <a:extLst>
              <a:ext uri="{FF2B5EF4-FFF2-40B4-BE49-F238E27FC236}">
                <a16:creationId xmlns:a16="http://schemas.microsoft.com/office/drawing/2014/main" id="{8F7C52F6-1E64-417E-B5E0-66C93590AB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5" name="Grafik 874">
            <a:extLst>
              <a:ext uri="{FF2B5EF4-FFF2-40B4-BE49-F238E27FC236}">
                <a16:creationId xmlns:a16="http://schemas.microsoft.com/office/drawing/2014/main" id="{C5AA74B3-4337-4265-B649-37009055B5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6" name="Grafik 875">
            <a:extLst>
              <a:ext uri="{FF2B5EF4-FFF2-40B4-BE49-F238E27FC236}">
                <a16:creationId xmlns:a16="http://schemas.microsoft.com/office/drawing/2014/main" id="{B489CA10-75FB-477A-9BE8-5696AB0B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877" name="Grafik 876">
            <a:extLst>
              <a:ext uri="{FF2B5EF4-FFF2-40B4-BE49-F238E27FC236}">
                <a16:creationId xmlns:a16="http://schemas.microsoft.com/office/drawing/2014/main" id="{157995A5-FBEE-474B-B509-78D31EB041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78" name="Grafik 877">
            <a:extLst>
              <a:ext uri="{FF2B5EF4-FFF2-40B4-BE49-F238E27FC236}">
                <a16:creationId xmlns:a16="http://schemas.microsoft.com/office/drawing/2014/main" id="{8B5902B9-B9E2-4AD7-906B-6EF5914762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79" name="Grafik 878">
            <a:extLst>
              <a:ext uri="{FF2B5EF4-FFF2-40B4-BE49-F238E27FC236}">
                <a16:creationId xmlns:a16="http://schemas.microsoft.com/office/drawing/2014/main" id="{0EA5345C-F2D9-49BF-9D0E-50ED437E48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0" name="Grafik 879">
            <a:extLst>
              <a:ext uri="{FF2B5EF4-FFF2-40B4-BE49-F238E27FC236}">
                <a16:creationId xmlns:a16="http://schemas.microsoft.com/office/drawing/2014/main" id="{B33C379A-C858-49D4-BEA0-9AA2DC92DD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1" name="Grafik 880">
            <a:extLst>
              <a:ext uri="{FF2B5EF4-FFF2-40B4-BE49-F238E27FC236}">
                <a16:creationId xmlns:a16="http://schemas.microsoft.com/office/drawing/2014/main" id="{3B560311-A575-4B38-AC61-476BBF45B8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2" name="Grafik 881">
            <a:extLst>
              <a:ext uri="{FF2B5EF4-FFF2-40B4-BE49-F238E27FC236}">
                <a16:creationId xmlns:a16="http://schemas.microsoft.com/office/drawing/2014/main" id="{0146657A-899F-4A54-93CB-FD1922BEE1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3" name="Grafik 882">
            <a:extLst>
              <a:ext uri="{FF2B5EF4-FFF2-40B4-BE49-F238E27FC236}">
                <a16:creationId xmlns:a16="http://schemas.microsoft.com/office/drawing/2014/main" id="{C3009123-1960-420E-A5DF-016479D3C1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4" name="Grafik 883">
            <a:extLst>
              <a:ext uri="{FF2B5EF4-FFF2-40B4-BE49-F238E27FC236}">
                <a16:creationId xmlns:a16="http://schemas.microsoft.com/office/drawing/2014/main" id="{7708C5E0-91F1-4391-BD37-A482B99AEF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5" name="Grafik 884">
            <a:extLst>
              <a:ext uri="{FF2B5EF4-FFF2-40B4-BE49-F238E27FC236}">
                <a16:creationId xmlns:a16="http://schemas.microsoft.com/office/drawing/2014/main" id="{F7F28FA0-815C-43D5-9843-07F618FAAB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6" name="Grafik 885">
            <a:extLst>
              <a:ext uri="{FF2B5EF4-FFF2-40B4-BE49-F238E27FC236}">
                <a16:creationId xmlns:a16="http://schemas.microsoft.com/office/drawing/2014/main" id="{F33B8835-86C2-4112-A8C2-1B72EDC1E9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7" name="Grafik 886">
            <a:extLst>
              <a:ext uri="{FF2B5EF4-FFF2-40B4-BE49-F238E27FC236}">
                <a16:creationId xmlns:a16="http://schemas.microsoft.com/office/drawing/2014/main" id="{713713DE-F2FE-4349-84ED-E14C1EF099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8" name="Grafik 887">
            <a:extLst>
              <a:ext uri="{FF2B5EF4-FFF2-40B4-BE49-F238E27FC236}">
                <a16:creationId xmlns:a16="http://schemas.microsoft.com/office/drawing/2014/main" id="{13D83C10-C5CE-4646-8C23-FD64CC7D27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89" name="Grafik 888">
            <a:extLst>
              <a:ext uri="{FF2B5EF4-FFF2-40B4-BE49-F238E27FC236}">
                <a16:creationId xmlns:a16="http://schemas.microsoft.com/office/drawing/2014/main" id="{3ACB5759-3A1A-4973-BCE8-0DC692EE80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0" name="Grafik 889">
            <a:extLst>
              <a:ext uri="{FF2B5EF4-FFF2-40B4-BE49-F238E27FC236}">
                <a16:creationId xmlns:a16="http://schemas.microsoft.com/office/drawing/2014/main" id="{A61AA8C8-61DE-4D72-AD9D-9FE9E6F4FF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1" name="Grafik 890">
            <a:extLst>
              <a:ext uri="{FF2B5EF4-FFF2-40B4-BE49-F238E27FC236}">
                <a16:creationId xmlns:a16="http://schemas.microsoft.com/office/drawing/2014/main" id="{0E9B6D85-7274-4B59-9587-C519A6511D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2" name="Grafik 891">
            <a:extLst>
              <a:ext uri="{FF2B5EF4-FFF2-40B4-BE49-F238E27FC236}">
                <a16:creationId xmlns:a16="http://schemas.microsoft.com/office/drawing/2014/main" id="{246C8E99-4166-4C62-8D05-1604446F08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3" name="Grafik 892">
            <a:extLst>
              <a:ext uri="{FF2B5EF4-FFF2-40B4-BE49-F238E27FC236}">
                <a16:creationId xmlns:a16="http://schemas.microsoft.com/office/drawing/2014/main" id="{BA0CAA57-AFC2-41CB-BF17-4F8D75E68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4" name="Grafik 893">
            <a:extLst>
              <a:ext uri="{FF2B5EF4-FFF2-40B4-BE49-F238E27FC236}">
                <a16:creationId xmlns:a16="http://schemas.microsoft.com/office/drawing/2014/main" id="{3B4EE47A-90F6-4509-B9BA-C336DA39CB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5" name="Grafik 894">
            <a:extLst>
              <a:ext uri="{FF2B5EF4-FFF2-40B4-BE49-F238E27FC236}">
                <a16:creationId xmlns:a16="http://schemas.microsoft.com/office/drawing/2014/main" id="{41AE95F4-2998-4A99-9B05-8C841B9A2C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6" name="Grafik 895">
            <a:extLst>
              <a:ext uri="{FF2B5EF4-FFF2-40B4-BE49-F238E27FC236}">
                <a16:creationId xmlns:a16="http://schemas.microsoft.com/office/drawing/2014/main" id="{F2EBCA95-C12E-4C96-B15C-2F5A26B322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7" name="Grafik 896">
            <a:extLst>
              <a:ext uri="{FF2B5EF4-FFF2-40B4-BE49-F238E27FC236}">
                <a16:creationId xmlns:a16="http://schemas.microsoft.com/office/drawing/2014/main" id="{D88AA747-AC21-4D8E-B632-402A1C16CB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8" name="Grafik 897">
            <a:extLst>
              <a:ext uri="{FF2B5EF4-FFF2-40B4-BE49-F238E27FC236}">
                <a16:creationId xmlns:a16="http://schemas.microsoft.com/office/drawing/2014/main" id="{17800F7A-1BE0-4EBB-8ACE-E48458E4A8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899" name="Grafik 898">
            <a:extLst>
              <a:ext uri="{FF2B5EF4-FFF2-40B4-BE49-F238E27FC236}">
                <a16:creationId xmlns:a16="http://schemas.microsoft.com/office/drawing/2014/main" id="{4F94D2E0-5BA4-4119-AE98-EAF262AA7C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900" name="Grafik 899">
            <a:extLst>
              <a:ext uri="{FF2B5EF4-FFF2-40B4-BE49-F238E27FC236}">
                <a16:creationId xmlns:a16="http://schemas.microsoft.com/office/drawing/2014/main" id="{6E4D7927-82FA-4D61-940B-CD293ACF68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901" name="Grafik 900">
            <a:extLst>
              <a:ext uri="{FF2B5EF4-FFF2-40B4-BE49-F238E27FC236}">
                <a16:creationId xmlns:a16="http://schemas.microsoft.com/office/drawing/2014/main" id="{B10F03A3-AF5A-46D3-AFF2-C9F8369855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02" name="Grafik 901">
            <a:extLst>
              <a:ext uri="{FF2B5EF4-FFF2-40B4-BE49-F238E27FC236}">
                <a16:creationId xmlns:a16="http://schemas.microsoft.com/office/drawing/2014/main" id="{C15787A8-D443-4403-BED6-F3129516F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03" name="Grafik 902">
            <a:extLst>
              <a:ext uri="{FF2B5EF4-FFF2-40B4-BE49-F238E27FC236}">
                <a16:creationId xmlns:a16="http://schemas.microsoft.com/office/drawing/2014/main" id="{57D2C3B0-0C69-43FD-A188-939C993831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04" name="Grafik 903">
            <a:extLst>
              <a:ext uri="{FF2B5EF4-FFF2-40B4-BE49-F238E27FC236}">
                <a16:creationId xmlns:a16="http://schemas.microsoft.com/office/drawing/2014/main" id="{99DF1F47-6207-43DC-8764-C7BDC4BC4F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905" name="Grafik 904">
            <a:extLst>
              <a:ext uri="{FF2B5EF4-FFF2-40B4-BE49-F238E27FC236}">
                <a16:creationId xmlns:a16="http://schemas.microsoft.com/office/drawing/2014/main" id="{53F1F34B-C25F-41F7-AB12-9B9022193B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906" name="Grafik 905">
            <a:extLst>
              <a:ext uri="{FF2B5EF4-FFF2-40B4-BE49-F238E27FC236}">
                <a16:creationId xmlns:a16="http://schemas.microsoft.com/office/drawing/2014/main" id="{3CEE5371-CA99-4F8E-88B4-720C84CBCC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07" name="Grafik 906">
            <a:extLst>
              <a:ext uri="{FF2B5EF4-FFF2-40B4-BE49-F238E27FC236}">
                <a16:creationId xmlns:a16="http://schemas.microsoft.com/office/drawing/2014/main" id="{291B2B94-FD5E-45F0-A5A7-F3FF59B322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08" name="Grafik 907">
            <a:extLst>
              <a:ext uri="{FF2B5EF4-FFF2-40B4-BE49-F238E27FC236}">
                <a16:creationId xmlns:a16="http://schemas.microsoft.com/office/drawing/2014/main" id="{3E2F3D0C-4505-41A4-99F9-9BC16D1F21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09" name="Grafik 908">
            <a:extLst>
              <a:ext uri="{FF2B5EF4-FFF2-40B4-BE49-F238E27FC236}">
                <a16:creationId xmlns:a16="http://schemas.microsoft.com/office/drawing/2014/main" id="{EDFD8CC8-035E-458F-A315-8CFA0EFDCB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0" name="Grafik 909">
            <a:extLst>
              <a:ext uri="{FF2B5EF4-FFF2-40B4-BE49-F238E27FC236}">
                <a16:creationId xmlns:a16="http://schemas.microsoft.com/office/drawing/2014/main" id="{DA59E400-E3A5-4982-8F76-D07061C077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1" name="Grafik 910">
            <a:extLst>
              <a:ext uri="{FF2B5EF4-FFF2-40B4-BE49-F238E27FC236}">
                <a16:creationId xmlns:a16="http://schemas.microsoft.com/office/drawing/2014/main" id="{4D0DA071-C6C9-4A95-946A-8F7C8BC329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2" name="Grafik 911">
            <a:extLst>
              <a:ext uri="{FF2B5EF4-FFF2-40B4-BE49-F238E27FC236}">
                <a16:creationId xmlns:a16="http://schemas.microsoft.com/office/drawing/2014/main" id="{76D17959-184C-460E-B153-C80CC8A5A4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3" name="Grafik 912">
            <a:extLst>
              <a:ext uri="{FF2B5EF4-FFF2-40B4-BE49-F238E27FC236}">
                <a16:creationId xmlns:a16="http://schemas.microsoft.com/office/drawing/2014/main" id="{29C5CFFC-A386-4CAD-823D-8B0EEBEFB1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4" name="Grafik 913">
            <a:extLst>
              <a:ext uri="{FF2B5EF4-FFF2-40B4-BE49-F238E27FC236}">
                <a16:creationId xmlns:a16="http://schemas.microsoft.com/office/drawing/2014/main" id="{AD3C6FD5-75FC-4F0B-A7F1-C4FE84280A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5" name="Grafik 914">
            <a:extLst>
              <a:ext uri="{FF2B5EF4-FFF2-40B4-BE49-F238E27FC236}">
                <a16:creationId xmlns:a16="http://schemas.microsoft.com/office/drawing/2014/main" id="{539F0B50-A9AC-43A1-AF84-BCF2006237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6" name="Grafik 915">
            <a:extLst>
              <a:ext uri="{FF2B5EF4-FFF2-40B4-BE49-F238E27FC236}">
                <a16:creationId xmlns:a16="http://schemas.microsoft.com/office/drawing/2014/main" id="{4D52134F-FFD2-412C-838B-6F5C3B575C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7" name="Grafik 916">
            <a:extLst>
              <a:ext uri="{FF2B5EF4-FFF2-40B4-BE49-F238E27FC236}">
                <a16:creationId xmlns:a16="http://schemas.microsoft.com/office/drawing/2014/main" id="{FE52F163-3BA4-4872-A799-8B02C92260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8" name="Grafik 917">
            <a:extLst>
              <a:ext uri="{FF2B5EF4-FFF2-40B4-BE49-F238E27FC236}">
                <a16:creationId xmlns:a16="http://schemas.microsoft.com/office/drawing/2014/main" id="{0DF0F544-956A-489C-BCBE-64DFF3FFA7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19" name="Grafik 918">
            <a:extLst>
              <a:ext uri="{FF2B5EF4-FFF2-40B4-BE49-F238E27FC236}">
                <a16:creationId xmlns:a16="http://schemas.microsoft.com/office/drawing/2014/main" id="{9696DB2B-A902-4631-91C0-9F00E400EE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0" name="Grafik 919">
            <a:extLst>
              <a:ext uri="{FF2B5EF4-FFF2-40B4-BE49-F238E27FC236}">
                <a16:creationId xmlns:a16="http://schemas.microsoft.com/office/drawing/2014/main" id="{31FEB450-6A92-4C98-8C44-F280A9518A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1" name="Grafik 920">
            <a:extLst>
              <a:ext uri="{FF2B5EF4-FFF2-40B4-BE49-F238E27FC236}">
                <a16:creationId xmlns:a16="http://schemas.microsoft.com/office/drawing/2014/main" id="{513E5B87-36E0-4D15-B497-4F60DABB56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2" name="Grafik 921">
            <a:extLst>
              <a:ext uri="{FF2B5EF4-FFF2-40B4-BE49-F238E27FC236}">
                <a16:creationId xmlns:a16="http://schemas.microsoft.com/office/drawing/2014/main" id="{FEF568DD-9249-4A3E-B6DE-707B1321FC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3" name="Grafik 922">
            <a:extLst>
              <a:ext uri="{FF2B5EF4-FFF2-40B4-BE49-F238E27FC236}">
                <a16:creationId xmlns:a16="http://schemas.microsoft.com/office/drawing/2014/main" id="{1E33F66C-E5B3-4BAA-9A8E-6C3D44677F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4" name="Grafik 923">
            <a:extLst>
              <a:ext uri="{FF2B5EF4-FFF2-40B4-BE49-F238E27FC236}">
                <a16:creationId xmlns:a16="http://schemas.microsoft.com/office/drawing/2014/main" id="{6FEAC286-352A-4592-A793-8A618498DC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5" name="Grafik 924">
            <a:extLst>
              <a:ext uri="{FF2B5EF4-FFF2-40B4-BE49-F238E27FC236}">
                <a16:creationId xmlns:a16="http://schemas.microsoft.com/office/drawing/2014/main" id="{B50D27BB-09EA-431D-B09B-5711CC5A65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6" name="Grafik 925">
            <a:extLst>
              <a:ext uri="{FF2B5EF4-FFF2-40B4-BE49-F238E27FC236}">
                <a16:creationId xmlns:a16="http://schemas.microsoft.com/office/drawing/2014/main" id="{5572D17F-1F88-4A13-AD0F-245D21D614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7" name="Grafik 926">
            <a:extLst>
              <a:ext uri="{FF2B5EF4-FFF2-40B4-BE49-F238E27FC236}">
                <a16:creationId xmlns:a16="http://schemas.microsoft.com/office/drawing/2014/main" id="{F2636A0C-B9BD-4745-9A8C-F54587E52E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8" name="Grafik 927">
            <a:extLst>
              <a:ext uri="{FF2B5EF4-FFF2-40B4-BE49-F238E27FC236}">
                <a16:creationId xmlns:a16="http://schemas.microsoft.com/office/drawing/2014/main" id="{90FCC04D-AC6C-47D7-B98B-3EE4A39715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29" name="Grafik 928">
            <a:extLst>
              <a:ext uri="{FF2B5EF4-FFF2-40B4-BE49-F238E27FC236}">
                <a16:creationId xmlns:a16="http://schemas.microsoft.com/office/drawing/2014/main" id="{2CA8A04C-0B02-4ECE-A679-FF703F59C0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930" name="Grafik 929">
            <a:extLst>
              <a:ext uri="{FF2B5EF4-FFF2-40B4-BE49-F238E27FC236}">
                <a16:creationId xmlns:a16="http://schemas.microsoft.com/office/drawing/2014/main" id="{8DE4ABE6-75B5-48CC-8659-AF7314F4A6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1" name="Grafik 930">
            <a:extLst>
              <a:ext uri="{FF2B5EF4-FFF2-40B4-BE49-F238E27FC236}">
                <a16:creationId xmlns:a16="http://schemas.microsoft.com/office/drawing/2014/main" id="{F03A5570-9183-4E90-BEDA-6EC985E818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2" name="Grafik 931">
            <a:extLst>
              <a:ext uri="{FF2B5EF4-FFF2-40B4-BE49-F238E27FC236}">
                <a16:creationId xmlns:a16="http://schemas.microsoft.com/office/drawing/2014/main" id="{427C1048-BC51-4DA7-90C2-8284987DDF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3" name="Grafik 932">
            <a:extLst>
              <a:ext uri="{FF2B5EF4-FFF2-40B4-BE49-F238E27FC236}">
                <a16:creationId xmlns:a16="http://schemas.microsoft.com/office/drawing/2014/main" id="{727F02CD-7DC6-479F-A94C-B0E97099A3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4" name="Grafik 933">
            <a:extLst>
              <a:ext uri="{FF2B5EF4-FFF2-40B4-BE49-F238E27FC236}">
                <a16:creationId xmlns:a16="http://schemas.microsoft.com/office/drawing/2014/main" id="{4FD8FD0D-DEA0-4CD5-8C79-5A8D67F3A7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5" name="Grafik 934">
            <a:extLst>
              <a:ext uri="{FF2B5EF4-FFF2-40B4-BE49-F238E27FC236}">
                <a16:creationId xmlns:a16="http://schemas.microsoft.com/office/drawing/2014/main" id="{DA5EC97F-8677-41B3-B571-85375D4AD5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6" name="Grafik 935">
            <a:extLst>
              <a:ext uri="{FF2B5EF4-FFF2-40B4-BE49-F238E27FC236}">
                <a16:creationId xmlns:a16="http://schemas.microsoft.com/office/drawing/2014/main" id="{3EE2D7F4-AED1-4223-A628-BF4CC2096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7" name="Grafik 936">
            <a:extLst>
              <a:ext uri="{FF2B5EF4-FFF2-40B4-BE49-F238E27FC236}">
                <a16:creationId xmlns:a16="http://schemas.microsoft.com/office/drawing/2014/main" id="{EF4D7AC8-D076-4316-A0C1-5A8C6D45C4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8" name="Grafik 937">
            <a:extLst>
              <a:ext uri="{FF2B5EF4-FFF2-40B4-BE49-F238E27FC236}">
                <a16:creationId xmlns:a16="http://schemas.microsoft.com/office/drawing/2014/main" id="{65B54B02-F294-4B06-8346-DE1A0ACA68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39" name="Grafik 938">
            <a:extLst>
              <a:ext uri="{FF2B5EF4-FFF2-40B4-BE49-F238E27FC236}">
                <a16:creationId xmlns:a16="http://schemas.microsoft.com/office/drawing/2014/main" id="{4D41B316-7ACE-457B-8474-612E190BBF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0" name="Grafik 939">
            <a:extLst>
              <a:ext uri="{FF2B5EF4-FFF2-40B4-BE49-F238E27FC236}">
                <a16:creationId xmlns:a16="http://schemas.microsoft.com/office/drawing/2014/main" id="{AC385679-0E83-4863-A3C2-86F7F7D14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1" name="Grafik 940">
            <a:extLst>
              <a:ext uri="{FF2B5EF4-FFF2-40B4-BE49-F238E27FC236}">
                <a16:creationId xmlns:a16="http://schemas.microsoft.com/office/drawing/2014/main" id="{55EEE251-B521-4535-B523-8DE032F13C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2" name="Grafik 941">
            <a:extLst>
              <a:ext uri="{FF2B5EF4-FFF2-40B4-BE49-F238E27FC236}">
                <a16:creationId xmlns:a16="http://schemas.microsoft.com/office/drawing/2014/main" id="{A2749D89-2083-4C03-A9C6-9E13B0DFB3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3" name="Grafik 942">
            <a:extLst>
              <a:ext uri="{FF2B5EF4-FFF2-40B4-BE49-F238E27FC236}">
                <a16:creationId xmlns:a16="http://schemas.microsoft.com/office/drawing/2014/main" id="{65E568D3-F244-4ACD-B854-966E52DFB0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4" name="Grafik 943">
            <a:extLst>
              <a:ext uri="{FF2B5EF4-FFF2-40B4-BE49-F238E27FC236}">
                <a16:creationId xmlns:a16="http://schemas.microsoft.com/office/drawing/2014/main" id="{9F4E3BF8-D98C-48FC-A8F7-542B59C0E7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5" name="Grafik 944">
            <a:extLst>
              <a:ext uri="{FF2B5EF4-FFF2-40B4-BE49-F238E27FC236}">
                <a16:creationId xmlns:a16="http://schemas.microsoft.com/office/drawing/2014/main" id="{EAB8FE7D-EFD5-404E-9C78-D79F4DDE93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6" name="Grafik 945">
            <a:extLst>
              <a:ext uri="{FF2B5EF4-FFF2-40B4-BE49-F238E27FC236}">
                <a16:creationId xmlns:a16="http://schemas.microsoft.com/office/drawing/2014/main" id="{3CF9AE70-F9F1-4022-B75D-800A27CF4E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7" name="Grafik 946">
            <a:extLst>
              <a:ext uri="{FF2B5EF4-FFF2-40B4-BE49-F238E27FC236}">
                <a16:creationId xmlns:a16="http://schemas.microsoft.com/office/drawing/2014/main" id="{9D356552-39CC-4905-B026-C19BC58FEE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8" name="Grafik 947">
            <a:extLst>
              <a:ext uri="{FF2B5EF4-FFF2-40B4-BE49-F238E27FC236}">
                <a16:creationId xmlns:a16="http://schemas.microsoft.com/office/drawing/2014/main" id="{C66B4FDA-C33D-47BB-9E17-0C99EEB883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49" name="Grafik 948">
            <a:extLst>
              <a:ext uri="{FF2B5EF4-FFF2-40B4-BE49-F238E27FC236}">
                <a16:creationId xmlns:a16="http://schemas.microsoft.com/office/drawing/2014/main" id="{CE1C3A34-3639-4358-8B79-FD249468E5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50" name="Grafik 949">
            <a:extLst>
              <a:ext uri="{FF2B5EF4-FFF2-40B4-BE49-F238E27FC236}">
                <a16:creationId xmlns:a16="http://schemas.microsoft.com/office/drawing/2014/main" id="{AC2B52E1-122A-4E90-96BE-0DBD07DB0D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51" name="Grafik 950">
            <a:extLst>
              <a:ext uri="{FF2B5EF4-FFF2-40B4-BE49-F238E27FC236}">
                <a16:creationId xmlns:a16="http://schemas.microsoft.com/office/drawing/2014/main" id="{FE0AD85E-B420-4530-8723-579A2C3BC6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52" name="Grafik 951">
            <a:extLst>
              <a:ext uri="{FF2B5EF4-FFF2-40B4-BE49-F238E27FC236}">
                <a16:creationId xmlns:a16="http://schemas.microsoft.com/office/drawing/2014/main" id="{D52D0C9E-1144-46F4-BA1A-4C1446638A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953" name="Grafik 952">
            <a:extLst>
              <a:ext uri="{FF2B5EF4-FFF2-40B4-BE49-F238E27FC236}">
                <a16:creationId xmlns:a16="http://schemas.microsoft.com/office/drawing/2014/main" id="{D20147BB-A512-4B5D-9419-358DF76095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4" name="Grafik 953">
            <a:extLst>
              <a:ext uri="{FF2B5EF4-FFF2-40B4-BE49-F238E27FC236}">
                <a16:creationId xmlns:a16="http://schemas.microsoft.com/office/drawing/2014/main" id="{120C4FF1-001B-42C5-994B-A9A87DD19E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5" name="Grafik 954">
            <a:extLst>
              <a:ext uri="{FF2B5EF4-FFF2-40B4-BE49-F238E27FC236}">
                <a16:creationId xmlns:a16="http://schemas.microsoft.com/office/drawing/2014/main" id="{2B58DF8E-AC6E-48A2-9EB8-B689386043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6" name="Grafik 955">
            <a:extLst>
              <a:ext uri="{FF2B5EF4-FFF2-40B4-BE49-F238E27FC236}">
                <a16:creationId xmlns:a16="http://schemas.microsoft.com/office/drawing/2014/main" id="{4700DA50-8E01-42BE-82B5-20E27CED84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7" name="Grafik 956">
            <a:extLst>
              <a:ext uri="{FF2B5EF4-FFF2-40B4-BE49-F238E27FC236}">
                <a16:creationId xmlns:a16="http://schemas.microsoft.com/office/drawing/2014/main" id="{EA5C2C67-6711-4B20-BB82-391852C65D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8" name="Grafik 957">
            <a:extLst>
              <a:ext uri="{FF2B5EF4-FFF2-40B4-BE49-F238E27FC236}">
                <a16:creationId xmlns:a16="http://schemas.microsoft.com/office/drawing/2014/main" id="{D6C76F9C-0C45-413D-9BC4-4CF27D85B0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59" name="Grafik 958">
            <a:extLst>
              <a:ext uri="{FF2B5EF4-FFF2-40B4-BE49-F238E27FC236}">
                <a16:creationId xmlns:a16="http://schemas.microsoft.com/office/drawing/2014/main" id="{C0516B06-F9C5-4A08-AFDA-2F925199F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0" name="Grafik 959">
            <a:extLst>
              <a:ext uri="{FF2B5EF4-FFF2-40B4-BE49-F238E27FC236}">
                <a16:creationId xmlns:a16="http://schemas.microsoft.com/office/drawing/2014/main" id="{5A4CE580-723D-4401-B743-CC4DC614D5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1" name="Grafik 960">
            <a:extLst>
              <a:ext uri="{FF2B5EF4-FFF2-40B4-BE49-F238E27FC236}">
                <a16:creationId xmlns:a16="http://schemas.microsoft.com/office/drawing/2014/main" id="{0EB8FBD1-D74F-4E7E-929F-2CEAF78214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2" name="Grafik 961">
            <a:extLst>
              <a:ext uri="{FF2B5EF4-FFF2-40B4-BE49-F238E27FC236}">
                <a16:creationId xmlns:a16="http://schemas.microsoft.com/office/drawing/2014/main" id="{BE50CDD8-1C05-43D5-80C7-A377388A2F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3" name="Grafik 962">
            <a:extLst>
              <a:ext uri="{FF2B5EF4-FFF2-40B4-BE49-F238E27FC236}">
                <a16:creationId xmlns:a16="http://schemas.microsoft.com/office/drawing/2014/main" id="{48E91D4B-AAAD-4E36-860B-9DA54055B4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4" name="Grafik 963">
            <a:extLst>
              <a:ext uri="{FF2B5EF4-FFF2-40B4-BE49-F238E27FC236}">
                <a16:creationId xmlns:a16="http://schemas.microsoft.com/office/drawing/2014/main" id="{D2E10E4F-427D-4289-A0C1-F47285E03E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5" name="Grafik 964">
            <a:extLst>
              <a:ext uri="{FF2B5EF4-FFF2-40B4-BE49-F238E27FC236}">
                <a16:creationId xmlns:a16="http://schemas.microsoft.com/office/drawing/2014/main" id="{3E5E9935-4DBA-4B66-8113-9F737A9BA6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6" name="Grafik 965">
            <a:extLst>
              <a:ext uri="{FF2B5EF4-FFF2-40B4-BE49-F238E27FC236}">
                <a16:creationId xmlns:a16="http://schemas.microsoft.com/office/drawing/2014/main" id="{38137C73-7296-4220-841B-C4BF45DCB8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7" name="Grafik 966">
            <a:extLst>
              <a:ext uri="{FF2B5EF4-FFF2-40B4-BE49-F238E27FC236}">
                <a16:creationId xmlns:a16="http://schemas.microsoft.com/office/drawing/2014/main" id="{B0D37F62-9D63-427B-8A3F-6A3E1BDAE4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8" name="Grafik 967">
            <a:extLst>
              <a:ext uri="{FF2B5EF4-FFF2-40B4-BE49-F238E27FC236}">
                <a16:creationId xmlns:a16="http://schemas.microsoft.com/office/drawing/2014/main" id="{919C6FF1-E751-4BEC-A548-3F2A019FAB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69" name="Grafik 968">
            <a:extLst>
              <a:ext uri="{FF2B5EF4-FFF2-40B4-BE49-F238E27FC236}">
                <a16:creationId xmlns:a16="http://schemas.microsoft.com/office/drawing/2014/main" id="{9230A7C7-330A-42A9-9E34-4721478ED6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0" name="Grafik 969">
            <a:extLst>
              <a:ext uri="{FF2B5EF4-FFF2-40B4-BE49-F238E27FC236}">
                <a16:creationId xmlns:a16="http://schemas.microsoft.com/office/drawing/2014/main" id="{5FD07D05-7796-4568-8C1B-F0C499A8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1" name="Grafik 970">
            <a:extLst>
              <a:ext uri="{FF2B5EF4-FFF2-40B4-BE49-F238E27FC236}">
                <a16:creationId xmlns:a16="http://schemas.microsoft.com/office/drawing/2014/main" id="{D1BF0822-E06C-42DA-A095-97B5CD5333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2" name="Grafik 971">
            <a:extLst>
              <a:ext uri="{FF2B5EF4-FFF2-40B4-BE49-F238E27FC236}">
                <a16:creationId xmlns:a16="http://schemas.microsoft.com/office/drawing/2014/main" id="{F2EB45BD-532C-487D-AB24-5F05FE7D49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3" name="Grafik 972">
            <a:extLst>
              <a:ext uri="{FF2B5EF4-FFF2-40B4-BE49-F238E27FC236}">
                <a16:creationId xmlns:a16="http://schemas.microsoft.com/office/drawing/2014/main" id="{A169BA9D-3DD5-4BB0-B985-80BC7B0C9C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4" name="Grafik 973">
            <a:extLst>
              <a:ext uri="{FF2B5EF4-FFF2-40B4-BE49-F238E27FC236}">
                <a16:creationId xmlns:a16="http://schemas.microsoft.com/office/drawing/2014/main" id="{635F7583-CA49-45BF-8C57-A6FBE8E62A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5" name="Grafik 974">
            <a:extLst>
              <a:ext uri="{FF2B5EF4-FFF2-40B4-BE49-F238E27FC236}">
                <a16:creationId xmlns:a16="http://schemas.microsoft.com/office/drawing/2014/main" id="{54430036-B9AE-4FDC-A7C1-491BB063C5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976" name="Grafik 975">
            <a:extLst>
              <a:ext uri="{FF2B5EF4-FFF2-40B4-BE49-F238E27FC236}">
                <a16:creationId xmlns:a16="http://schemas.microsoft.com/office/drawing/2014/main" id="{FD93C711-1594-4C0E-B467-2DDE814774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77" name="Grafik 976">
            <a:extLst>
              <a:ext uri="{FF2B5EF4-FFF2-40B4-BE49-F238E27FC236}">
                <a16:creationId xmlns:a16="http://schemas.microsoft.com/office/drawing/2014/main" id="{50A24388-90EE-4458-AC6F-89D27972E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78" name="Grafik 977">
            <a:extLst>
              <a:ext uri="{FF2B5EF4-FFF2-40B4-BE49-F238E27FC236}">
                <a16:creationId xmlns:a16="http://schemas.microsoft.com/office/drawing/2014/main" id="{18DFE815-82DC-49B3-91D0-7CA089C409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79" name="Grafik 978">
            <a:extLst>
              <a:ext uri="{FF2B5EF4-FFF2-40B4-BE49-F238E27FC236}">
                <a16:creationId xmlns:a16="http://schemas.microsoft.com/office/drawing/2014/main" id="{4211E027-CFB0-46A3-99E2-B1B2D36056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0" name="Grafik 979">
            <a:extLst>
              <a:ext uri="{FF2B5EF4-FFF2-40B4-BE49-F238E27FC236}">
                <a16:creationId xmlns:a16="http://schemas.microsoft.com/office/drawing/2014/main" id="{EE1B7CA7-23C2-4841-98C1-D7B996330E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1" name="Grafik 980">
            <a:extLst>
              <a:ext uri="{FF2B5EF4-FFF2-40B4-BE49-F238E27FC236}">
                <a16:creationId xmlns:a16="http://schemas.microsoft.com/office/drawing/2014/main" id="{0AA22236-63C7-4985-ACFA-864B8575ED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2" name="Grafik 981">
            <a:extLst>
              <a:ext uri="{FF2B5EF4-FFF2-40B4-BE49-F238E27FC236}">
                <a16:creationId xmlns:a16="http://schemas.microsoft.com/office/drawing/2014/main" id="{DEC46BB2-838E-4419-BEA9-8C59799A35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3" name="Grafik 982">
            <a:extLst>
              <a:ext uri="{FF2B5EF4-FFF2-40B4-BE49-F238E27FC236}">
                <a16:creationId xmlns:a16="http://schemas.microsoft.com/office/drawing/2014/main" id="{4911C0B8-E0FA-4CD6-A951-B62B45C8CD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4" name="Grafik 983">
            <a:extLst>
              <a:ext uri="{FF2B5EF4-FFF2-40B4-BE49-F238E27FC236}">
                <a16:creationId xmlns:a16="http://schemas.microsoft.com/office/drawing/2014/main" id="{B4EE6B1D-7574-46FD-825B-DCAD6D907C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5" name="Grafik 984">
            <a:extLst>
              <a:ext uri="{FF2B5EF4-FFF2-40B4-BE49-F238E27FC236}">
                <a16:creationId xmlns:a16="http://schemas.microsoft.com/office/drawing/2014/main" id="{5ED50F8F-DD12-4283-9EBE-A5D4124C9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6" name="Grafik 985">
            <a:extLst>
              <a:ext uri="{FF2B5EF4-FFF2-40B4-BE49-F238E27FC236}">
                <a16:creationId xmlns:a16="http://schemas.microsoft.com/office/drawing/2014/main" id="{B8D28F84-383B-44DB-A815-641764A086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7" name="Grafik 986">
            <a:extLst>
              <a:ext uri="{FF2B5EF4-FFF2-40B4-BE49-F238E27FC236}">
                <a16:creationId xmlns:a16="http://schemas.microsoft.com/office/drawing/2014/main" id="{3919BB3D-CAE6-4807-BAC8-4CB999E319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8" name="Grafik 987">
            <a:extLst>
              <a:ext uri="{FF2B5EF4-FFF2-40B4-BE49-F238E27FC236}">
                <a16:creationId xmlns:a16="http://schemas.microsoft.com/office/drawing/2014/main" id="{CFF7B631-B406-435E-B7F8-7D4AA9C677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89" name="Grafik 988">
            <a:extLst>
              <a:ext uri="{FF2B5EF4-FFF2-40B4-BE49-F238E27FC236}">
                <a16:creationId xmlns:a16="http://schemas.microsoft.com/office/drawing/2014/main" id="{FFFFD5C8-5536-4682-8B23-E1E6574290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0" name="Grafik 989">
            <a:extLst>
              <a:ext uri="{FF2B5EF4-FFF2-40B4-BE49-F238E27FC236}">
                <a16:creationId xmlns:a16="http://schemas.microsoft.com/office/drawing/2014/main" id="{0C9B926C-9135-4705-8013-26066BA5F4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1" name="Grafik 990">
            <a:extLst>
              <a:ext uri="{FF2B5EF4-FFF2-40B4-BE49-F238E27FC236}">
                <a16:creationId xmlns:a16="http://schemas.microsoft.com/office/drawing/2014/main" id="{F1414EE3-A1C2-49C3-B0E4-5EB1489ABF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2" name="Grafik 991">
            <a:extLst>
              <a:ext uri="{FF2B5EF4-FFF2-40B4-BE49-F238E27FC236}">
                <a16:creationId xmlns:a16="http://schemas.microsoft.com/office/drawing/2014/main" id="{279189F1-D841-4E48-8B13-180C0A7CE3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3" name="Grafik 992">
            <a:extLst>
              <a:ext uri="{FF2B5EF4-FFF2-40B4-BE49-F238E27FC236}">
                <a16:creationId xmlns:a16="http://schemas.microsoft.com/office/drawing/2014/main" id="{59A42EB0-F582-4A33-B1C3-EA5109CF5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4" name="Grafik 993">
            <a:extLst>
              <a:ext uri="{FF2B5EF4-FFF2-40B4-BE49-F238E27FC236}">
                <a16:creationId xmlns:a16="http://schemas.microsoft.com/office/drawing/2014/main" id="{07699E24-AC09-458D-B281-46FDFE559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5" name="Grafik 994">
            <a:extLst>
              <a:ext uri="{FF2B5EF4-FFF2-40B4-BE49-F238E27FC236}">
                <a16:creationId xmlns:a16="http://schemas.microsoft.com/office/drawing/2014/main" id="{07A9393C-C803-4936-9B7A-8D8AF4634D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6" name="Grafik 995">
            <a:extLst>
              <a:ext uri="{FF2B5EF4-FFF2-40B4-BE49-F238E27FC236}">
                <a16:creationId xmlns:a16="http://schemas.microsoft.com/office/drawing/2014/main" id="{7A0CB86D-6CE3-45E1-85F6-CD783D41D4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7" name="Grafik 996">
            <a:extLst>
              <a:ext uri="{FF2B5EF4-FFF2-40B4-BE49-F238E27FC236}">
                <a16:creationId xmlns:a16="http://schemas.microsoft.com/office/drawing/2014/main" id="{EF2228EC-ABA7-4084-9FA7-D5455B61FA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8" name="Grafik 997">
            <a:extLst>
              <a:ext uri="{FF2B5EF4-FFF2-40B4-BE49-F238E27FC236}">
                <a16:creationId xmlns:a16="http://schemas.microsoft.com/office/drawing/2014/main" id="{11192D44-BD66-4446-B1BB-CBC976D3C6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999" name="Grafik 998">
            <a:extLst>
              <a:ext uri="{FF2B5EF4-FFF2-40B4-BE49-F238E27FC236}">
                <a16:creationId xmlns:a16="http://schemas.microsoft.com/office/drawing/2014/main" id="{6C2DB501-FAA6-4E4D-B40F-8D735390BC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0" name="Grafik 999">
            <a:extLst>
              <a:ext uri="{FF2B5EF4-FFF2-40B4-BE49-F238E27FC236}">
                <a16:creationId xmlns:a16="http://schemas.microsoft.com/office/drawing/2014/main" id="{E8F49900-4E71-4AB5-A048-56E7A22812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1" name="Grafik 1000">
            <a:extLst>
              <a:ext uri="{FF2B5EF4-FFF2-40B4-BE49-F238E27FC236}">
                <a16:creationId xmlns:a16="http://schemas.microsoft.com/office/drawing/2014/main" id="{87AC3D11-DEC3-4C19-814B-4E5CF26A39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2" name="Grafik 1001">
            <a:extLst>
              <a:ext uri="{FF2B5EF4-FFF2-40B4-BE49-F238E27FC236}">
                <a16:creationId xmlns:a16="http://schemas.microsoft.com/office/drawing/2014/main" id="{9C1BD154-037F-4C66-9C2D-2962C12DFB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3" name="Grafik 1002">
            <a:extLst>
              <a:ext uri="{FF2B5EF4-FFF2-40B4-BE49-F238E27FC236}">
                <a16:creationId xmlns:a16="http://schemas.microsoft.com/office/drawing/2014/main" id="{5831BD67-6F5A-4E98-B919-91E5D6E262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4" name="Grafik 1003">
            <a:extLst>
              <a:ext uri="{FF2B5EF4-FFF2-40B4-BE49-F238E27FC236}">
                <a16:creationId xmlns:a16="http://schemas.microsoft.com/office/drawing/2014/main" id="{52B1E9B5-5878-4237-819A-903F25D7A1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5" name="Grafik 1004">
            <a:extLst>
              <a:ext uri="{FF2B5EF4-FFF2-40B4-BE49-F238E27FC236}">
                <a16:creationId xmlns:a16="http://schemas.microsoft.com/office/drawing/2014/main" id="{69BE1622-3395-44B7-84A8-B8FC863E9F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6" name="Grafik 1005">
            <a:extLst>
              <a:ext uri="{FF2B5EF4-FFF2-40B4-BE49-F238E27FC236}">
                <a16:creationId xmlns:a16="http://schemas.microsoft.com/office/drawing/2014/main" id="{CDA716AF-5906-4A7F-80F0-98A81645B8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7" name="Grafik 1006">
            <a:extLst>
              <a:ext uri="{FF2B5EF4-FFF2-40B4-BE49-F238E27FC236}">
                <a16:creationId xmlns:a16="http://schemas.microsoft.com/office/drawing/2014/main" id="{56C3B8BE-125A-4971-90C9-2480FA62BD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8" name="Grafik 1007">
            <a:extLst>
              <a:ext uri="{FF2B5EF4-FFF2-40B4-BE49-F238E27FC236}">
                <a16:creationId xmlns:a16="http://schemas.microsoft.com/office/drawing/2014/main" id="{B661DD65-9384-4C4A-98D0-44EA5938F5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09" name="Grafik 1008">
            <a:extLst>
              <a:ext uri="{FF2B5EF4-FFF2-40B4-BE49-F238E27FC236}">
                <a16:creationId xmlns:a16="http://schemas.microsoft.com/office/drawing/2014/main" id="{8E426AE2-C8BA-4D4F-8458-0F5D16EC33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0" name="Grafik 1009">
            <a:extLst>
              <a:ext uri="{FF2B5EF4-FFF2-40B4-BE49-F238E27FC236}">
                <a16:creationId xmlns:a16="http://schemas.microsoft.com/office/drawing/2014/main" id="{6E62D6D2-1FF3-4BBD-B149-918A22D1E8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1" name="Grafik 1010">
            <a:extLst>
              <a:ext uri="{FF2B5EF4-FFF2-40B4-BE49-F238E27FC236}">
                <a16:creationId xmlns:a16="http://schemas.microsoft.com/office/drawing/2014/main" id="{CDABC3C0-D820-4D4D-B2BB-BFA6E3CE44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2" name="Grafik 1011">
            <a:extLst>
              <a:ext uri="{FF2B5EF4-FFF2-40B4-BE49-F238E27FC236}">
                <a16:creationId xmlns:a16="http://schemas.microsoft.com/office/drawing/2014/main" id="{7BED655E-0EB7-49D9-80EA-2F197C0029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3" name="Grafik 1012">
            <a:extLst>
              <a:ext uri="{FF2B5EF4-FFF2-40B4-BE49-F238E27FC236}">
                <a16:creationId xmlns:a16="http://schemas.microsoft.com/office/drawing/2014/main" id="{0260C7B1-B709-4E7A-8E6F-CD1D456968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4" name="Grafik 1013">
            <a:extLst>
              <a:ext uri="{FF2B5EF4-FFF2-40B4-BE49-F238E27FC236}">
                <a16:creationId xmlns:a16="http://schemas.microsoft.com/office/drawing/2014/main" id="{5BA1C313-8025-47E5-BBF4-27F693C0B6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5" name="Grafik 1014">
            <a:extLst>
              <a:ext uri="{FF2B5EF4-FFF2-40B4-BE49-F238E27FC236}">
                <a16:creationId xmlns:a16="http://schemas.microsoft.com/office/drawing/2014/main" id="{35843512-5811-436C-B39B-E849306CAB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6" name="Grafik 1015">
            <a:extLst>
              <a:ext uri="{FF2B5EF4-FFF2-40B4-BE49-F238E27FC236}">
                <a16:creationId xmlns:a16="http://schemas.microsoft.com/office/drawing/2014/main" id="{82EC3FB9-CDBE-4BDC-8676-59B1ADB673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7" name="Grafik 1016">
            <a:extLst>
              <a:ext uri="{FF2B5EF4-FFF2-40B4-BE49-F238E27FC236}">
                <a16:creationId xmlns:a16="http://schemas.microsoft.com/office/drawing/2014/main" id="{C022AEF9-E2B0-4AB1-AB25-40D5E096CE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8" name="Grafik 1017">
            <a:extLst>
              <a:ext uri="{FF2B5EF4-FFF2-40B4-BE49-F238E27FC236}">
                <a16:creationId xmlns:a16="http://schemas.microsoft.com/office/drawing/2014/main" id="{FFD4BF40-6127-490D-8FF7-957E9F8A3C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19" name="Grafik 1018">
            <a:extLst>
              <a:ext uri="{FF2B5EF4-FFF2-40B4-BE49-F238E27FC236}">
                <a16:creationId xmlns:a16="http://schemas.microsoft.com/office/drawing/2014/main" id="{5269DC60-5C2B-4521-A29C-A830B3A4C4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20" name="Grafik 1019">
            <a:extLst>
              <a:ext uri="{FF2B5EF4-FFF2-40B4-BE49-F238E27FC236}">
                <a16:creationId xmlns:a16="http://schemas.microsoft.com/office/drawing/2014/main" id="{C5654B88-5F3D-44EB-A810-8CDE48F212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21" name="Grafik 1020">
            <a:extLst>
              <a:ext uri="{FF2B5EF4-FFF2-40B4-BE49-F238E27FC236}">
                <a16:creationId xmlns:a16="http://schemas.microsoft.com/office/drawing/2014/main" id="{97743AF3-ABD5-42DC-B0E0-E96E4BB2A0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022" name="Grafik 1021">
            <a:extLst>
              <a:ext uri="{FF2B5EF4-FFF2-40B4-BE49-F238E27FC236}">
                <a16:creationId xmlns:a16="http://schemas.microsoft.com/office/drawing/2014/main" id="{4CC13A6E-DC30-4A17-B01D-5C15BB561D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3" name="Grafik 1022">
            <a:extLst>
              <a:ext uri="{FF2B5EF4-FFF2-40B4-BE49-F238E27FC236}">
                <a16:creationId xmlns:a16="http://schemas.microsoft.com/office/drawing/2014/main" id="{849AFCFE-DC4B-4B96-BA04-CD10EFDD8B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4" name="Grafik 1023">
            <a:extLst>
              <a:ext uri="{FF2B5EF4-FFF2-40B4-BE49-F238E27FC236}">
                <a16:creationId xmlns:a16="http://schemas.microsoft.com/office/drawing/2014/main" id="{D3F56F9B-0B0C-4A3D-8F29-1003BC5E7A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AE24E125-3E5A-4604-B04A-BC590B3FA3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6" name="Grafik 1025">
            <a:extLst>
              <a:ext uri="{FF2B5EF4-FFF2-40B4-BE49-F238E27FC236}">
                <a16:creationId xmlns:a16="http://schemas.microsoft.com/office/drawing/2014/main" id="{AA286B2E-FB87-4513-A1D1-977FBBE14E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7" name="Grafik 1026">
            <a:extLst>
              <a:ext uri="{FF2B5EF4-FFF2-40B4-BE49-F238E27FC236}">
                <a16:creationId xmlns:a16="http://schemas.microsoft.com/office/drawing/2014/main" id="{5149A245-E7D6-4CDC-AF14-FEA7016629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8" name="Grafik 1027">
            <a:extLst>
              <a:ext uri="{FF2B5EF4-FFF2-40B4-BE49-F238E27FC236}">
                <a16:creationId xmlns:a16="http://schemas.microsoft.com/office/drawing/2014/main" id="{9ABC6197-A9BE-4A4C-8D0C-938E08AD71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29" name="Grafik 1028">
            <a:extLst>
              <a:ext uri="{FF2B5EF4-FFF2-40B4-BE49-F238E27FC236}">
                <a16:creationId xmlns:a16="http://schemas.microsoft.com/office/drawing/2014/main" id="{37E92858-7C05-4E14-AB09-BA9241B6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0" name="Grafik 1029">
            <a:extLst>
              <a:ext uri="{FF2B5EF4-FFF2-40B4-BE49-F238E27FC236}">
                <a16:creationId xmlns:a16="http://schemas.microsoft.com/office/drawing/2014/main" id="{ACB828E9-2B77-45F9-A0B0-7EF77817A2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1" name="Grafik 1030">
            <a:extLst>
              <a:ext uri="{FF2B5EF4-FFF2-40B4-BE49-F238E27FC236}">
                <a16:creationId xmlns:a16="http://schemas.microsoft.com/office/drawing/2014/main" id="{0011BB3D-5F2B-46E4-9B25-570BB4F5D0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2" name="Grafik 1031">
            <a:extLst>
              <a:ext uri="{FF2B5EF4-FFF2-40B4-BE49-F238E27FC236}">
                <a16:creationId xmlns:a16="http://schemas.microsoft.com/office/drawing/2014/main" id="{9802A5D0-9225-4463-A15B-FF8927B049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74431068-9320-43C2-BC6D-26EB2D6D6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4" name="Grafik 1033">
            <a:extLst>
              <a:ext uri="{FF2B5EF4-FFF2-40B4-BE49-F238E27FC236}">
                <a16:creationId xmlns:a16="http://schemas.microsoft.com/office/drawing/2014/main" id="{5D5E7B54-C9F9-4F14-ACEE-E3AA2DA84E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EE2D73A8-CCE2-41CF-A209-5C8737092E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6" name="Grafik 1035">
            <a:extLst>
              <a:ext uri="{FF2B5EF4-FFF2-40B4-BE49-F238E27FC236}">
                <a16:creationId xmlns:a16="http://schemas.microsoft.com/office/drawing/2014/main" id="{C256EF88-2904-4549-A451-F829922E06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7" name="Grafik 1036">
            <a:extLst>
              <a:ext uri="{FF2B5EF4-FFF2-40B4-BE49-F238E27FC236}">
                <a16:creationId xmlns:a16="http://schemas.microsoft.com/office/drawing/2014/main" id="{FE8C977B-87D4-4489-9F24-0A5002C787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8" name="Grafik 1037">
            <a:extLst>
              <a:ext uri="{FF2B5EF4-FFF2-40B4-BE49-F238E27FC236}">
                <a16:creationId xmlns:a16="http://schemas.microsoft.com/office/drawing/2014/main" id="{0E93ECCB-B33D-412D-B82E-DC334C9444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39" name="Grafik 1038">
            <a:extLst>
              <a:ext uri="{FF2B5EF4-FFF2-40B4-BE49-F238E27FC236}">
                <a16:creationId xmlns:a16="http://schemas.microsoft.com/office/drawing/2014/main" id="{C420818E-1E88-4223-AA28-D02D367D74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0" name="Grafik 1039">
            <a:extLst>
              <a:ext uri="{FF2B5EF4-FFF2-40B4-BE49-F238E27FC236}">
                <a16:creationId xmlns:a16="http://schemas.microsoft.com/office/drawing/2014/main" id="{F1F27538-68E3-49A6-BE70-C8945F3C0F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1" name="Grafik 1040">
            <a:extLst>
              <a:ext uri="{FF2B5EF4-FFF2-40B4-BE49-F238E27FC236}">
                <a16:creationId xmlns:a16="http://schemas.microsoft.com/office/drawing/2014/main" id="{C388CE02-D76B-4BCF-88E8-9D67A58A1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2" name="Grafik 1041">
            <a:extLst>
              <a:ext uri="{FF2B5EF4-FFF2-40B4-BE49-F238E27FC236}">
                <a16:creationId xmlns:a16="http://schemas.microsoft.com/office/drawing/2014/main" id="{EA3428A0-F8F9-4E21-B3A7-B5F0C61535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3" name="Grafik 1042">
            <a:extLst>
              <a:ext uri="{FF2B5EF4-FFF2-40B4-BE49-F238E27FC236}">
                <a16:creationId xmlns:a16="http://schemas.microsoft.com/office/drawing/2014/main" id="{8BBE88AE-8BF4-4F25-AA10-A326D55C0B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4" name="Grafik 1043">
            <a:extLst>
              <a:ext uri="{FF2B5EF4-FFF2-40B4-BE49-F238E27FC236}">
                <a16:creationId xmlns:a16="http://schemas.microsoft.com/office/drawing/2014/main" id="{A2B4ADF2-D107-46D9-9DBC-D1DCCACC29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045" name="Grafik 1044">
            <a:extLst>
              <a:ext uri="{FF2B5EF4-FFF2-40B4-BE49-F238E27FC236}">
                <a16:creationId xmlns:a16="http://schemas.microsoft.com/office/drawing/2014/main" id="{40EDFAA6-D9EF-470B-A1A2-D6A50F8FC1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046" name="Grafik 1045">
            <a:extLst>
              <a:ext uri="{FF2B5EF4-FFF2-40B4-BE49-F238E27FC236}">
                <a16:creationId xmlns:a16="http://schemas.microsoft.com/office/drawing/2014/main" id="{22CD0E20-03E1-44CC-B848-296C16D883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047" name="Grafik 1046">
            <a:extLst>
              <a:ext uri="{FF2B5EF4-FFF2-40B4-BE49-F238E27FC236}">
                <a16:creationId xmlns:a16="http://schemas.microsoft.com/office/drawing/2014/main" id="{422F165E-5C5C-497E-8A03-36F70D980D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048" name="Grafik 1047">
            <a:extLst>
              <a:ext uri="{FF2B5EF4-FFF2-40B4-BE49-F238E27FC236}">
                <a16:creationId xmlns:a16="http://schemas.microsoft.com/office/drawing/2014/main" id="{7C5F6990-1F08-49C6-AD50-A293C04419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049" name="Grafik 1048">
            <a:extLst>
              <a:ext uri="{FF2B5EF4-FFF2-40B4-BE49-F238E27FC236}">
                <a16:creationId xmlns:a16="http://schemas.microsoft.com/office/drawing/2014/main" id="{9C5EB2B6-1C22-446B-82F1-3A72A1BAE5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50" name="Grafik 1049">
            <a:extLst>
              <a:ext uri="{FF2B5EF4-FFF2-40B4-BE49-F238E27FC236}">
                <a16:creationId xmlns:a16="http://schemas.microsoft.com/office/drawing/2014/main" id="{A987C0E2-7EA1-4D77-925A-42CB386885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1" name="Grafik 1050">
            <a:extLst>
              <a:ext uri="{FF2B5EF4-FFF2-40B4-BE49-F238E27FC236}">
                <a16:creationId xmlns:a16="http://schemas.microsoft.com/office/drawing/2014/main" id="{C97DA990-3727-4B94-BF71-792BA92E9D1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2" name="Grafik 1051">
            <a:extLst>
              <a:ext uri="{FF2B5EF4-FFF2-40B4-BE49-F238E27FC236}">
                <a16:creationId xmlns:a16="http://schemas.microsoft.com/office/drawing/2014/main" id="{5D78736A-BF63-4A9A-A183-24A9445C43B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3" name="Grafik 1052">
            <a:extLst>
              <a:ext uri="{FF2B5EF4-FFF2-40B4-BE49-F238E27FC236}">
                <a16:creationId xmlns:a16="http://schemas.microsoft.com/office/drawing/2014/main" id="{4E099061-A93E-414D-9558-C555E453352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4" name="Grafik 1053">
            <a:extLst>
              <a:ext uri="{FF2B5EF4-FFF2-40B4-BE49-F238E27FC236}">
                <a16:creationId xmlns:a16="http://schemas.microsoft.com/office/drawing/2014/main" id="{8AFCB2D9-AE28-45D4-87B4-9FDEA55DB52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5" name="Grafik 1054">
            <a:extLst>
              <a:ext uri="{FF2B5EF4-FFF2-40B4-BE49-F238E27FC236}">
                <a16:creationId xmlns:a16="http://schemas.microsoft.com/office/drawing/2014/main" id="{3460DBF0-DECA-458E-BAD2-83F7D96659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6" name="Grafik 1055">
            <a:extLst>
              <a:ext uri="{FF2B5EF4-FFF2-40B4-BE49-F238E27FC236}">
                <a16:creationId xmlns:a16="http://schemas.microsoft.com/office/drawing/2014/main" id="{0DF0EA4D-EC4F-4436-A2E4-DB41BF82095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7" name="Grafik 1056">
            <a:extLst>
              <a:ext uri="{FF2B5EF4-FFF2-40B4-BE49-F238E27FC236}">
                <a16:creationId xmlns:a16="http://schemas.microsoft.com/office/drawing/2014/main" id="{DADB92E7-CBFD-4CD6-B822-2AFAD493B59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8" name="Grafik 1057">
            <a:extLst>
              <a:ext uri="{FF2B5EF4-FFF2-40B4-BE49-F238E27FC236}">
                <a16:creationId xmlns:a16="http://schemas.microsoft.com/office/drawing/2014/main" id="{37F59E27-FC2C-45B3-A0E5-028B194805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59" name="Grafik 1058">
            <a:extLst>
              <a:ext uri="{FF2B5EF4-FFF2-40B4-BE49-F238E27FC236}">
                <a16:creationId xmlns:a16="http://schemas.microsoft.com/office/drawing/2014/main" id="{3BF8B426-86CC-412F-B4B8-72EFD9C7EF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0" name="Grafik 1059">
            <a:extLst>
              <a:ext uri="{FF2B5EF4-FFF2-40B4-BE49-F238E27FC236}">
                <a16:creationId xmlns:a16="http://schemas.microsoft.com/office/drawing/2014/main" id="{510DAE43-4BB0-4A2F-A561-F7ABDBE40F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1" name="Grafik 1060">
            <a:extLst>
              <a:ext uri="{FF2B5EF4-FFF2-40B4-BE49-F238E27FC236}">
                <a16:creationId xmlns:a16="http://schemas.microsoft.com/office/drawing/2014/main" id="{6A29E4DC-36E9-44C0-946C-E16D83269E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2" name="Grafik 1061">
            <a:extLst>
              <a:ext uri="{FF2B5EF4-FFF2-40B4-BE49-F238E27FC236}">
                <a16:creationId xmlns:a16="http://schemas.microsoft.com/office/drawing/2014/main" id="{31EA5A3C-43F3-4A78-8483-5298E1F030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3" name="Grafik 1062">
            <a:extLst>
              <a:ext uri="{FF2B5EF4-FFF2-40B4-BE49-F238E27FC236}">
                <a16:creationId xmlns:a16="http://schemas.microsoft.com/office/drawing/2014/main" id="{3601BE7B-23EE-4702-B13B-D2F06EB56A3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4" name="Grafik 1063">
            <a:extLst>
              <a:ext uri="{FF2B5EF4-FFF2-40B4-BE49-F238E27FC236}">
                <a16:creationId xmlns:a16="http://schemas.microsoft.com/office/drawing/2014/main" id="{007EFED3-73A3-40F9-A6E5-555C6DB039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5" name="Grafik 1064">
            <a:extLst>
              <a:ext uri="{FF2B5EF4-FFF2-40B4-BE49-F238E27FC236}">
                <a16:creationId xmlns:a16="http://schemas.microsoft.com/office/drawing/2014/main" id="{FE9D6E28-FAF0-4FD6-880E-8C21F6A33B7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6" name="Grafik 1065">
            <a:extLst>
              <a:ext uri="{FF2B5EF4-FFF2-40B4-BE49-F238E27FC236}">
                <a16:creationId xmlns:a16="http://schemas.microsoft.com/office/drawing/2014/main" id="{D34F568F-736D-4CAF-8E21-3287FCDCFBA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7" name="Grafik 1066">
            <a:extLst>
              <a:ext uri="{FF2B5EF4-FFF2-40B4-BE49-F238E27FC236}">
                <a16:creationId xmlns:a16="http://schemas.microsoft.com/office/drawing/2014/main" id="{547833A4-8C49-4440-8023-82A278BB4D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8" name="Grafik 1067">
            <a:extLst>
              <a:ext uri="{FF2B5EF4-FFF2-40B4-BE49-F238E27FC236}">
                <a16:creationId xmlns:a16="http://schemas.microsoft.com/office/drawing/2014/main" id="{F744FB70-4EDD-4E4B-948C-25A4F0F3094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69" name="Grafik 1068">
            <a:extLst>
              <a:ext uri="{FF2B5EF4-FFF2-40B4-BE49-F238E27FC236}">
                <a16:creationId xmlns:a16="http://schemas.microsoft.com/office/drawing/2014/main" id="{55C7FF5B-4056-4CE4-B0D6-B1E4AA8D6A8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70" name="Grafik 1069">
            <a:extLst>
              <a:ext uri="{FF2B5EF4-FFF2-40B4-BE49-F238E27FC236}">
                <a16:creationId xmlns:a16="http://schemas.microsoft.com/office/drawing/2014/main" id="{D080FCDE-74F9-4394-B405-C91B2F543B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71" name="Grafik 1070">
            <a:extLst>
              <a:ext uri="{FF2B5EF4-FFF2-40B4-BE49-F238E27FC236}">
                <a16:creationId xmlns:a16="http://schemas.microsoft.com/office/drawing/2014/main" id="{B11A5522-DDE3-407B-9FF5-B146F706266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72" name="Grafik 1071">
            <a:extLst>
              <a:ext uri="{FF2B5EF4-FFF2-40B4-BE49-F238E27FC236}">
                <a16:creationId xmlns:a16="http://schemas.microsoft.com/office/drawing/2014/main" id="{F3A41977-B8AA-4369-AF84-EF2D3A0DEC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73" name="Grafik 1072">
            <a:extLst>
              <a:ext uri="{FF2B5EF4-FFF2-40B4-BE49-F238E27FC236}">
                <a16:creationId xmlns:a16="http://schemas.microsoft.com/office/drawing/2014/main" id="{E7FB14DF-A872-4B2D-9619-267353E1A1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074" name="Grafik 1073">
            <a:extLst>
              <a:ext uri="{FF2B5EF4-FFF2-40B4-BE49-F238E27FC236}">
                <a16:creationId xmlns:a16="http://schemas.microsoft.com/office/drawing/2014/main" id="{232F0490-C132-4F82-9E95-02141C33E8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75" name="Grafik 1074">
            <a:extLst>
              <a:ext uri="{FF2B5EF4-FFF2-40B4-BE49-F238E27FC236}">
                <a16:creationId xmlns:a16="http://schemas.microsoft.com/office/drawing/2014/main" id="{E1D8B606-E8A8-4F5E-9545-262517EF00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76" name="Grafik 1075">
            <a:extLst>
              <a:ext uri="{FF2B5EF4-FFF2-40B4-BE49-F238E27FC236}">
                <a16:creationId xmlns:a16="http://schemas.microsoft.com/office/drawing/2014/main" id="{3681BCB3-428A-44D3-A30B-EF44499292C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77" name="Grafik 1076">
            <a:extLst>
              <a:ext uri="{FF2B5EF4-FFF2-40B4-BE49-F238E27FC236}">
                <a16:creationId xmlns:a16="http://schemas.microsoft.com/office/drawing/2014/main" id="{25D12371-04F1-408B-A5A1-BE582482657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78" name="Grafik 1077">
            <a:extLst>
              <a:ext uri="{FF2B5EF4-FFF2-40B4-BE49-F238E27FC236}">
                <a16:creationId xmlns:a16="http://schemas.microsoft.com/office/drawing/2014/main" id="{C78018A2-9D8F-4D48-8E5A-75D8BB4F5A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79" name="Grafik 1078">
            <a:extLst>
              <a:ext uri="{FF2B5EF4-FFF2-40B4-BE49-F238E27FC236}">
                <a16:creationId xmlns:a16="http://schemas.microsoft.com/office/drawing/2014/main" id="{37F54BB9-4B6F-4704-BDA0-151E86F55C4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0" name="Grafik 1079">
            <a:extLst>
              <a:ext uri="{FF2B5EF4-FFF2-40B4-BE49-F238E27FC236}">
                <a16:creationId xmlns:a16="http://schemas.microsoft.com/office/drawing/2014/main" id="{5B066DC3-3E81-4153-BE73-82761F000E1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1" name="Grafik 1080">
            <a:extLst>
              <a:ext uri="{FF2B5EF4-FFF2-40B4-BE49-F238E27FC236}">
                <a16:creationId xmlns:a16="http://schemas.microsoft.com/office/drawing/2014/main" id="{1144F981-CB0D-4CAB-825A-47E2FDA3C1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2" name="Grafik 1081">
            <a:extLst>
              <a:ext uri="{FF2B5EF4-FFF2-40B4-BE49-F238E27FC236}">
                <a16:creationId xmlns:a16="http://schemas.microsoft.com/office/drawing/2014/main" id="{7E598C03-F492-4951-B9B3-CE4E9BAD15D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3" name="Grafik 1082">
            <a:extLst>
              <a:ext uri="{FF2B5EF4-FFF2-40B4-BE49-F238E27FC236}">
                <a16:creationId xmlns:a16="http://schemas.microsoft.com/office/drawing/2014/main" id="{913AC6A9-CEDD-4B83-8889-E53D1B11B7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4" name="Grafik 1083">
            <a:extLst>
              <a:ext uri="{FF2B5EF4-FFF2-40B4-BE49-F238E27FC236}">
                <a16:creationId xmlns:a16="http://schemas.microsoft.com/office/drawing/2014/main" id="{DA5A4AF6-AFEC-43A3-9E29-3B45F5C88E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5" name="Grafik 1084">
            <a:extLst>
              <a:ext uri="{FF2B5EF4-FFF2-40B4-BE49-F238E27FC236}">
                <a16:creationId xmlns:a16="http://schemas.microsoft.com/office/drawing/2014/main" id="{F614B980-C878-42BE-8613-07DD58387D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6" name="Grafik 1085">
            <a:extLst>
              <a:ext uri="{FF2B5EF4-FFF2-40B4-BE49-F238E27FC236}">
                <a16:creationId xmlns:a16="http://schemas.microsoft.com/office/drawing/2014/main" id="{C765CC12-1E59-4C92-A232-16EBF73DB34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7" name="Grafik 1086">
            <a:extLst>
              <a:ext uri="{FF2B5EF4-FFF2-40B4-BE49-F238E27FC236}">
                <a16:creationId xmlns:a16="http://schemas.microsoft.com/office/drawing/2014/main" id="{7964E22A-077D-45AB-8393-F98B2E2D0F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8" name="Grafik 1087">
            <a:extLst>
              <a:ext uri="{FF2B5EF4-FFF2-40B4-BE49-F238E27FC236}">
                <a16:creationId xmlns:a16="http://schemas.microsoft.com/office/drawing/2014/main" id="{F140DBE6-9F7F-479A-836A-E9F7D23E1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89" name="Grafik 1088">
            <a:extLst>
              <a:ext uri="{FF2B5EF4-FFF2-40B4-BE49-F238E27FC236}">
                <a16:creationId xmlns:a16="http://schemas.microsoft.com/office/drawing/2014/main" id="{02AA0A4F-7621-4258-94AC-33F9A03AF17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0" name="Grafik 1089">
            <a:extLst>
              <a:ext uri="{FF2B5EF4-FFF2-40B4-BE49-F238E27FC236}">
                <a16:creationId xmlns:a16="http://schemas.microsoft.com/office/drawing/2014/main" id="{59E5ABD6-A490-4932-ACD4-77AB970A6C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1" name="Grafik 1090">
            <a:extLst>
              <a:ext uri="{FF2B5EF4-FFF2-40B4-BE49-F238E27FC236}">
                <a16:creationId xmlns:a16="http://schemas.microsoft.com/office/drawing/2014/main" id="{D8D2A4D9-B78D-4D63-B874-CF8E45ACA7E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2" name="Grafik 1091">
            <a:extLst>
              <a:ext uri="{FF2B5EF4-FFF2-40B4-BE49-F238E27FC236}">
                <a16:creationId xmlns:a16="http://schemas.microsoft.com/office/drawing/2014/main" id="{DE2B7513-6A15-4517-88F0-08C56B1D7C9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3" name="Grafik 1092">
            <a:extLst>
              <a:ext uri="{FF2B5EF4-FFF2-40B4-BE49-F238E27FC236}">
                <a16:creationId xmlns:a16="http://schemas.microsoft.com/office/drawing/2014/main" id="{730ACBB6-5058-491D-9125-6126A4ACB2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4" name="Grafik 1093">
            <a:extLst>
              <a:ext uri="{FF2B5EF4-FFF2-40B4-BE49-F238E27FC236}">
                <a16:creationId xmlns:a16="http://schemas.microsoft.com/office/drawing/2014/main" id="{5154C059-E326-4296-9C13-BD3FC08AA5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5" name="Grafik 1094">
            <a:extLst>
              <a:ext uri="{FF2B5EF4-FFF2-40B4-BE49-F238E27FC236}">
                <a16:creationId xmlns:a16="http://schemas.microsoft.com/office/drawing/2014/main" id="{BC177531-BE88-4341-BC4F-95710F58807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6" name="Grafik 1095">
            <a:extLst>
              <a:ext uri="{FF2B5EF4-FFF2-40B4-BE49-F238E27FC236}">
                <a16:creationId xmlns:a16="http://schemas.microsoft.com/office/drawing/2014/main" id="{9037924C-D64A-4452-A270-288A094519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097" name="Grafik 1096">
            <a:extLst>
              <a:ext uri="{FF2B5EF4-FFF2-40B4-BE49-F238E27FC236}">
                <a16:creationId xmlns:a16="http://schemas.microsoft.com/office/drawing/2014/main" id="{64333013-82C9-4FDF-81BD-A9DADC3775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098" name="Grafik 1097">
            <a:extLst>
              <a:ext uri="{FF2B5EF4-FFF2-40B4-BE49-F238E27FC236}">
                <a16:creationId xmlns:a16="http://schemas.microsoft.com/office/drawing/2014/main" id="{9D3FB7F2-7574-40AB-B326-1BF421A917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099" name="Grafik 1098">
            <a:extLst>
              <a:ext uri="{FF2B5EF4-FFF2-40B4-BE49-F238E27FC236}">
                <a16:creationId xmlns:a16="http://schemas.microsoft.com/office/drawing/2014/main" id="{15807660-DE97-424C-81C4-BDF14824452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0" name="Grafik 1099">
            <a:extLst>
              <a:ext uri="{FF2B5EF4-FFF2-40B4-BE49-F238E27FC236}">
                <a16:creationId xmlns:a16="http://schemas.microsoft.com/office/drawing/2014/main" id="{20365E99-E357-4CA6-9426-582704E98E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1" name="Grafik 1100">
            <a:extLst>
              <a:ext uri="{FF2B5EF4-FFF2-40B4-BE49-F238E27FC236}">
                <a16:creationId xmlns:a16="http://schemas.microsoft.com/office/drawing/2014/main" id="{E207ECAD-77DB-4B15-AAB4-250F703B8E1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2" name="Grafik 1101">
            <a:extLst>
              <a:ext uri="{FF2B5EF4-FFF2-40B4-BE49-F238E27FC236}">
                <a16:creationId xmlns:a16="http://schemas.microsoft.com/office/drawing/2014/main" id="{950A24ED-6F9E-4FAD-BC28-915EF7483B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3" name="Grafik 1102">
            <a:extLst>
              <a:ext uri="{FF2B5EF4-FFF2-40B4-BE49-F238E27FC236}">
                <a16:creationId xmlns:a16="http://schemas.microsoft.com/office/drawing/2014/main" id="{5D80FCED-E5BD-475C-8BFA-0A1557B87FB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4" name="Grafik 1103">
            <a:extLst>
              <a:ext uri="{FF2B5EF4-FFF2-40B4-BE49-F238E27FC236}">
                <a16:creationId xmlns:a16="http://schemas.microsoft.com/office/drawing/2014/main" id="{36078CAB-DB5D-47B1-B1D0-CAD4B50168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5" name="Grafik 1104">
            <a:extLst>
              <a:ext uri="{FF2B5EF4-FFF2-40B4-BE49-F238E27FC236}">
                <a16:creationId xmlns:a16="http://schemas.microsoft.com/office/drawing/2014/main" id="{FE267E6C-461D-44DC-AE82-2171E8B2B1B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6" name="Grafik 1105">
            <a:extLst>
              <a:ext uri="{FF2B5EF4-FFF2-40B4-BE49-F238E27FC236}">
                <a16:creationId xmlns:a16="http://schemas.microsoft.com/office/drawing/2014/main" id="{8B9360B5-8A25-4376-9F41-981A99545F4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7" name="Grafik 1106">
            <a:extLst>
              <a:ext uri="{FF2B5EF4-FFF2-40B4-BE49-F238E27FC236}">
                <a16:creationId xmlns:a16="http://schemas.microsoft.com/office/drawing/2014/main" id="{5A41AB8D-3909-449F-AA9D-8045564F6E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8" name="Grafik 1107">
            <a:extLst>
              <a:ext uri="{FF2B5EF4-FFF2-40B4-BE49-F238E27FC236}">
                <a16:creationId xmlns:a16="http://schemas.microsoft.com/office/drawing/2014/main" id="{B0261BC0-1E02-4CA6-A56B-40B82E54A6D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09" name="Grafik 1108">
            <a:extLst>
              <a:ext uri="{FF2B5EF4-FFF2-40B4-BE49-F238E27FC236}">
                <a16:creationId xmlns:a16="http://schemas.microsoft.com/office/drawing/2014/main" id="{62C238BB-CF72-4729-9D65-7949D744AF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0" name="Grafik 1109">
            <a:extLst>
              <a:ext uri="{FF2B5EF4-FFF2-40B4-BE49-F238E27FC236}">
                <a16:creationId xmlns:a16="http://schemas.microsoft.com/office/drawing/2014/main" id="{74EF7F25-DB4C-448A-ABD1-3D014FB27A9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1" name="Grafik 1110">
            <a:extLst>
              <a:ext uri="{FF2B5EF4-FFF2-40B4-BE49-F238E27FC236}">
                <a16:creationId xmlns:a16="http://schemas.microsoft.com/office/drawing/2014/main" id="{A55C1BEE-8BD5-4009-8D72-AB25DB7726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2" name="Grafik 1111">
            <a:extLst>
              <a:ext uri="{FF2B5EF4-FFF2-40B4-BE49-F238E27FC236}">
                <a16:creationId xmlns:a16="http://schemas.microsoft.com/office/drawing/2014/main" id="{BAAC191A-F00E-4CBE-A4D5-5BDC1072D5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3" name="Grafik 1112">
            <a:extLst>
              <a:ext uri="{FF2B5EF4-FFF2-40B4-BE49-F238E27FC236}">
                <a16:creationId xmlns:a16="http://schemas.microsoft.com/office/drawing/2014/main" id="{CB27EDB2-FB2D-4973-B10C-9DD636803B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4" name="Grafik 1113">
            <a:extLst>
              <a:ext uri="{FF2B5EF4-FFF2-40B4-BE49-F238E27FC236}">
                <a16:creationId xmlns:a16="http://schemas.microsoft.com/office/drawing/2014/main" id="{A2FB80F8-646B-4179-823F-287E2DA1D23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5" name="Grafik 1114">
            <a:extLst>
              <a:ext uri="{FF2B5EF4-FFF2-40B4-BE49-F238E27FC236}">
                <a16:creationId xmlns:a16="http://schemas.microsoft.com/office/drawing/2014/main" id="{7B365753-70B0-4AB7-97BA-757E98090B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6" name="Grafik 1115">
            <a:extLst>
              <a:ext uri="{FF2B5EF4-FFF2-40B4-BE49-F238E27FC236}">
                <a16:creationId xmlns:a16="http://schemas.microsoft.com/office/drawing/2014/main" id="{6BC678DC-1BD2-4DCB-B2EB-603C003234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7" name="Grafik 1116">
            <a:extLst>
              <a:ext uri="{FF2B5EF4-FFF2-40B4-BE49-F238E27FC236}">
                <a16:creationId xmlns:a16="http://schemas.microsoft.com/office/drawing/2014/main" id="{F4C63D6B-804A-49E1-86FA-73D048A7F88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8" name="Grafik 1117">
            <a:extLst>
              <a:ext uri="{FF2B5EF4-FFF2-40B4-BE49-F238E27FC236}">
                <a16:creationId xmlns:a16="http://schemas.microsoft.com/office/drawing/2014/main" id="{B94C66A8-0322-4A5D-83C7-35C64C3525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19" name="Grafik 1118">
            <a:extLst>
              <a:ext uri="{FF2B5EF4-FFF2-40B4-BE49-F238E27FC236}">
                <a16:creationId xmlns:a16="http://schemas.microsoft.com/office/drawing/2014/main" id="{0B26DF21-393C-4C2A-B52B-9214DF4DD8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120" name="Grafik 1119">
            <a:extLst>
              <a:ext uri="{FF2B5EF4-FFF2-40B4-BE49-F238E27FC236}">
                <a16:creationId xmlns:a16="http://schemas.microsoft.com/office/drawing/2014/main" id="{9857A3EA-8F24-4394-A461-B2D54219ED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1" name="Grafik 1120">
            <a:extLst>
              <a:ext uri="{FF2B5EF4-FFF2-40B4-BE49-F238E27FC236}">
                <a16:creationId xmlns:a16="http://schemas.microsoft.com/office/drawing/2014/main" id="{853098BE-F749-4F6F-9703-85A6020A36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2" name="Grafik 1121">
            <a:extLst>
              <a:ext uri="{FF2B5EF4-FFF2-40B4-BE49-F238E27FC236}">
                <a16:creationId xmlns:a16="http://schemas.microsoft.com/office/drawing/2014/main" id="{91A437CD-E47F-4729-9B5E-434D81E26E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3" name="Grafik 1122">
            <a:extLst>
              <a:ext uri="{FF2B5EF4-FFF2-40B4-BE49-F238E27FC236}">
                <a16:creationId xmlns:a16="http://schemas.microsoft.com/office/drawing/2014/main" id="{C0479EC1-871B-45B8-9DE0-428061E421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4" name="Grafik 1123">
            <a:extLst>
              <a:ext uri="{FF2B5EF4-FFF2-40B4-BE49-F238E27FC236}">
                <a16:creationId xmlns:a16="http://schemas.microsoft.com/office/drawing/2014/main" id="{72962C7C-7722-45B7-8D64-F0FADD9293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5" name="Grafik 1124">
            <a:extLst>
              <a:ext uri="{FF2B5EF4-FFF2-40B4-BE49-F238E27FC236}">
                <a16:creationId xmlns:a16="http://schemas.microsoft.com/office/drawing/2014/main" id="{866C07D2-444A-4AEB-B5D0-21DD9095DA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6" name="Grafik 1125">
            <a:extLst>
              <a:ext uri="{FF2B5EF4-FFF2-40B4-BE49-F238E27FC236}">
                <a16:creationId xmlns:a16="http://schemas.microsoft.com/office/drawing/2014/main" id="{EA10A125-C554-4D83-BFC5-3B38A7C10EF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7" name="Grafik 1126">
            <a:extLst>
              <a:ext uri="{FF2B5EF4-FFF2-40B4-BE49-F238E27FC236}">
                <a16:creationId xmlns:a16="http://schemas.microsoft.com/office/drawing/2014/main" id="{6D164CF9-F48A-4975-9CF5-6EF6F393C1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8" name="Grafik 1127">
            <a:extLst>
              <a:ext uri="{FF2B5EF4-FFF2-40B4-BE49-F238E27FC236}">
                <a16:creationId xmlns:a16="http://schemas.microsoft.com/office/drawing/2014/main" id="{790ADF7D-1564-465F-93D9-66DD2DF0F1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29" name="Grafik 1128">
            <a:extLst>
              <a:ext uri="{FF2B5EF4-FFF2-40B4-BE49-F238E27FC236}">
                <a16:creationId xmlns:a16="http://schemas.microsoft.com/office/drawing/2014/main" id="{C55EF6A3-C147-4BA2-B13D-792E40796D7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0" name="Grafik 1129">
            <a:extLst>
              <a:ext uri="{FF2B5EF4-FFF2-40B4-BE49-F238E27FC236}">
                <a16:creationId xmlns:a16="http://schemas.microsoft.com/office/drawing/2014/main" id="{D2E571D6-4FA1-4A19-84E3-DF62DC17CC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1" name="Grafik 1130">
            <a:extLst>
              <a:ext uri="{FF2B5EF4-FFF2-40B4-BE49-F238E27FC236}">
                <a16:creationId xmlns:a16="http://schemas.microsoft.com/office/drawing/2014/main" id="{1367C17C-3926-4877-BD65-81EE86829B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2" name="Grafik 1131">
            <a:extLst>
              <a:ext uri="{FF2B5EF4-FFF2-40B4-BE49-F238E27FC236}">
                <a16:creationId xmlns:a16="http://schemas.microsoft.com/office/drawing/2014/main" id="{476CBCE2-1F4E-46D5-A55F-68D65303F7D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3" name="Grafik 1132">
            <a:extLst>
              <a:ext uri="{FF2B5EF4-FFF2-40B4-BE49-F238E27FC236}">
                <a16:creationId xmlns:a16="http://schemas.microsoft.com/office/drawing/2014/main" id="{983AEF3E-B470-4DAF-AF9E-C733544B509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4" name="Grafik 1133">
            <a:extLst>
              <a:ext uri="{FF2B5EF4-FFF2-40B4-BE49-F238E27FC236}">
                <a16:creationId xmlns:a16="http://schemas.microsoft.com/office/drawing/2014/main" id="{5FD8A2CD-4058-4F92-9054-D528B34922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5" name="Grafik 1134">
            <a:extLst>
              <a:ext uri="{FF2B5EF4-FFF2-40B4-BE49-F238E27FC236}">
                <a16:creationId xmlns:a16="http://schemas.microsoft.com/office/drawing/2014/main" id="{6BBFC3C9-71CF-4EF3-A1F3-9BFB9A2865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6" name="Grafik 1135">
            <a:extLst>
              <a:ext uri="{FF2B5EF4-FFF2-40B4-BE49-F238E27FC236}">
                <a16:creationId xmlns:a16="http://schemas.microsoft.com/office/drawing/2014/main" id="{55D79458-4831-41EC-A3D6-D3FF774086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7" name="Grafik 1136">
            <a:extLst>
              <a:ext uri="{FF2B5EF4-FFF2-40B4-BE49-F238E27FC236}">
                <a16:creationId xmlns:a16="http://schemas.microsoft.com/office/drawing/2014/main" id="{6C86B999-3AA7-4119-8BAB-7760DB3BEA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8" name="Grafik 1137">
            <a:extLst>
              <a:ext uri="{FF2B5EF4-FFF2-40B4-BE49-F238E27FC236}">
                <a16:creationId xmlns:a16="http://schemas.microsoft.com/office/drawing/2014/main" id="{7FA58477-F8AD-46E4-A6B8-785A48E3B56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39" name="Grafik 1138">
            <a:extLst>
              <a:ext uri="{FF2B5EF4-FFF2-40B4-BE49-F238E27FC236}">
                <a16:creationId xmlns:a16="http://schemas.microsoft.com/office/drawing/2014/main" id="{D43A9C42-A1B3-4E52-96CF-DB29E08C5B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40" name="Grafik 1139">
            <a:extLst>
              <a:ext uri="{FF2B5EF4-FFF2-40B4-BE49-F238E27FC236}">
                <a16:creationId xmlns:a16="http://schemas.microsoft.com/office/drawing/2014/main" id="{74CB0D56-96A3-4220-8C6F-BB8DC9F70E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41" name="Grafik 1140">
            <a:extLst>
              <a:ext uri="{FF2B5EF4-FFF2-40B4-BE49-F238E27FC236}">
                <a16:creationId xmlns:a16="http://schemas.microsoft.com/office/drawing/2014/main" id="{43381AAE-3D79-4342-B170-45CA742322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42" name="Grafik 1141">
            <a:extLst>
              <a:ext uri="{FF2B5EF4-FFF2-40B4-BE49-F238E27FC236}">
                <a16:creationId xmlns:a16="http://schemas.microsoft.com/office/drawing/2014/main" id="{68B7AA7B-473E-4717-BC04-56A7DB6592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143" name="Grafik 1142">
            <a:extLst>
              <a:ext uri="{FF2B5EF4-FFF2-40B4-BE49-F238E27FC236}">
                <a16:creationId xmlns:a16="http://schemas.microsoft.com/office/drawing/2014/main" id="{7223E4D6-2DF3-4D33-B953-174EDB2DCBC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4" name="Grafik 1143">
            <a:extLst>
              <a:ext uri="{FF2B5EF4-FFF2-40B4-BE49-F238E27FC236}">
                <a16:creationId xmlns:a16="http://schemas.microsoft.com/office/drawing/2014/main" id="{55269677-349E-430A-903E-CDE6E2EEC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5" name="Grafik 1144">
            <a:extLst>
              <a:ext uri="{FF2B5EF4-FFF2-40B4-BE49-F238E27FC236}">
                <a16:creationId xmlns:a16="http://schemas.microsoft.com/office/drawing/2014/main" id="{1444161D-C351-401A-B46B-10A3132688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6" name="Grafik 1145">
            <a:extLst>
              <a:ext uri="{FF2B5EF4-FFF2-40B4-BE49-F238E27FC236}">
                <a16:creationId xmlns:a16="http://schemas.microsoft.com/office/drawing/2014/main" id="{464EDA56-5DEA-4560-8D29-E33D881293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7" name="Grafik 1146">
            <a:extLst>
              <a:ext uri="{FF2B5EF4-FFF2-40B4-BE49-F238E27FC236}">
                <a16:creationId xmlns:a16="http://schemas.microsoft.com/office/drawing/2014/main" id="{DC289EB6-12CF-455D-8E4B-C3D73B7366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8" name="Grafik 1147">
            <a:extLst>
              <a:ext uri="{FF2B5EF4-FFF2-40B4-BE49-F238E27FC236}">
                <a16:creationId xmlns:a16="http://schemas.microsoft.com/office/drawing/2014/main" id="{B5BA1B26-1F74-4413-BF56-A5FFB52EBB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49" name="Grafik 1148">
            <a:extLst>
              <a:ext uri="{FF2B5EF4-FFF2-40B4-BE49-F238E27FC236}">
                <a16:creationId xmlns:a16="http://schemas.microsoft.com/office/drawing/2014/main" id="{E9B06B43-B18C-4A76-97BE-47941D0A35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0" name="Grafik 1149">
            <a:extLst>
              <a:ext uri="{FF2B5EF4-FFF2-40B4-BE49-F238E27FC236}">
                <a16:creationId xmlns:a16="http://schemas.microsoft.com/office/drawing/2014/main" id="{309D13BE-F129-4E1B-8668-D24E3405AD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1" name="Grafik 1150">
            <a:extLst>
              <a:ext uri="{FF2B5EF4-FFF2-40B4-BE49-F238E27FC236}">
                <a16:creationId xmlns:a16="http://schemas.microsoft.com/office/drawing/2014/main" id="{D606A072-3DFC-461F-920D-14E9241147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2" name="Grafik 1151">
            <a:extLst>
              <a:ext uri="{FF2B5EF4-FFF2-40B4-BE49-F238E27FC236}">
                <a16:creationId xmlns:a16="http://schemas.microsoft.com/office/drawing/2014/main" id="{2D991C05-B3B3-4B78-85FD-2260346189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3" name="Grafik 1152">
            <a:extLst>
              <a:ext uri="{FF2B5EF4-FFF2-40B4-BE49-F238E27FC236}">
                <a16:creationId xmlns:a16="http://schemas.microsoft.com/office/drawing/2014/main" id="{BE3297DC-4FEA-4910-A637-33434B9F8B3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4" name="Grafik 1153">
            <a:extLst>
              <a:ext uri="{FF2B5EF4-FFF2-40B4-BE49-F238E27FC236}">
                <a16:creationId xmlns:a16="http://schemas.microsoft.com/office/drawing/2014/main" id="{A24D368B-03CF-4C64-9019-07221FFCE4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5" name="Grafik 1154">
            <a:extLst>
              <a:ext uri="{FF2B5EF4-FFF2-40B4-BE49-F238E27FC236}">
                <a16:creationId xmlns:a16="http://schemas.microsoft.com/office/drawing/2014/main" id="{3FCA47D6-F105-4A84-8320-E03E02F0B4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6" name="Grafik 1155">
            <a:extLst>
              <a:ext uri="{FF2B5EF4-FFF2-40B4-BE49-F238E27FC236}">
                <a16:creationId xmlns:a16="http://schemas.microsoft.com/office/drawing/2014/main" id="{81718095-EBD1-4DFC-90A1-CC7CA5DB3B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7" name="Grafik 1156">
            <a:extLst>
              <a:ext uri="{FF2B5EF4-FFF2-40B4-BE49-F238E27FC236}">
                <a16:creationId xmlns:a16="http://schemas.microsoft.com/office/drawing/2014/main" id="{99D32B5F-DA4B-46C4-9E4E-6512B08A7D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8" name="Grafik 1157">
            <a:extLst>
              <a:ext uri="{FF2B5EF4-FFF2-40B4-BE49-F238E27FC236}">
                <a16:creationId xmlns:a16="http://schemas.microsoft.com/office/drawing/2014/main" id="{C2A2D23C-FE60-4676-B3D6-51A7C4F67A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59" name="Grafik 1158">
            <a:extLst>
              <a:ext uri="{FF2B5EF4-FFF2-40B4-BE49-F238E27FC236}">
                <a16:creationId xmlns:a16="http://schemas.microsoft.com/office/drawing/2014/main" id="{BE931BAC-E151-475E-9E09-7F38EE8326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0" name="Grafik 1159">
            <a:extLst>
              <a:ext uri="{FF2B5EF4-FFF2-40B4-BE49-F238E27FC236}">
                <a16:creationId xmlns:a16="http://schemas.microsoft.com/office/drawing/2014/main" id="{0E5C717F-1CA7-48A7-B413-E233D9702A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1" name="Grafik 1160">
            <a:extLst>
              <a:ext uri="{FF2B5EF4-FFF2-40B4-BE49-F238E27FC236}">
                <a16:creationId xmlns:a16="http://schemas.microsoft.com/office/drawing/2014/main" id="{84CB34CC-E9EE-401B-9254-109E3CCC0C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2" name="Grafik 1161">
            <a:extLst>
              <a:ext uri="{FF2B5EF4-FFF2-40B4-BE49-F238E27FC236}">
                <a16:creationId xmlns:a16="http://schemas.microsoft.com/office/drawing/2014/main" id="{765DE677-BEED-4ADB-8688-228DED944C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3" name="Grafik 1162">
            <a:extLst>
              <a:ext uri="{FF2B5EF4-FFF2-40B4-BE49-F238E27FC236}">
                <a16:creationId xmlns:a16="http://schemas.microsoft.com/office/drawing/2014/main" id="{DD3E010A-46A8-447C-8A0E-7D1772FC28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4" name="Grafik 1163">
            <a:extLst>
              <a:ext uri="{FF2B5EF4-FFF2-40B4-BE49-F238E27FC236}">
                <a16:creationId xmlns:a16="http://schemas.microsoft.com/office/drawing/2014/main" id="{BDA53D57-0818-4FFF-B79A-06FF7A1DC1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5" name="Grafik 1164">
            <a:extLst>
              <a:ext uri="{FF2B5EF4-FFF2-40B4-BE49-F238E27FC236}">
                <a16:creationId xmlns:a16="http://schemas.microsoft.com/office/drawing/2014/main" id="{F6905B5D-F298-4EBD-9F3B-EBE226DC1E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166" name="Grafik 1165">
            <a:extLst>
              <a:ext uri="{FF2B5EF4-FFF2-40B4-BE49-F238E27FC236}">
                <a16:creationId xmlns:a16="http://schemas.microsoft.com/office/drawing/2014/main" id="{06D027CC-8F3F-4CCA-87CC-E4F95DCB84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67" name="Grafik 1166">
            <a:extLst>
              <a:ext uri="{FF2B5EF4-FFF2-40B4-BE49-F238E27FC236}">
                <a16:creationId xmlns:a16="http://schemas.microsoft.com/office/drawing/2014/main" id="{1BD27F93-835E-4F75-A494-6E10088272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68" name="Grafik 1167">
            <a:extLst>
              <a:ext uri="{FF2B5EF4-FFF2-40B4-BE49-F238E27FC236}">
                <a16:creationId xmlns:a16="http://schemas.microsoft.com/office/drawing/2014/main" id="{310F5A13-5A07-4B9C-8C59-04AED258AC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69" name="Grafik 1168">
            <a:extLst>
              <a:ext uri="{FF2B5EF4-FFF2-40B4-BE49-F238E27FC236}">
                <a16:creationId xmlns:a16="http://schemas.microsoft.com/office/drawing/2014/main" id="{0AA06FAC-74BC-49AE-9386-EB46AE5032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0" name="Grafik 1169">
            <a:extLst>
              <a:ext uri="{FF2B5EF4-FFF2-40B4-BE49-F238E27FC236}">
                <a16:creationId xmlns:a16="http://schemas.microsoft.com/office/drawing/2014/main" id="{CC2BD9D8-D56A-49C2-AFA4-0AEBAECABD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1" name="Grafik 1170">
            <a:extLst>
              <a:ext uri="{FF2B5EF4-FFF2-40B4-BE49-F238E27FC236}">
                <a16:creationId xmlns:a16="http://schemas.microsoft.com/office/drawing/2014/main" id="{EADCE001-F464-4445-ADD0-DA219C7C46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2" name="Grafik 1171">
            <a:extLst>
              <a:ext uri="{FF2B5EF4-FFF2-40B4-BE49-F238E27FC236}">
                <a16:creationId xmlns:a16="http://schemas.microsoft.com/office/drawing/2014/main" id="{C6F94C3E-AF01-4E02-9778-868F8FF26C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3" name="Grafik 1172">
            <a:extLst>
              <a:ext uri="{FF2B5EF4-FFF2-40B4-BE49-F238E27FC236}">
                <a16:creationId xmlns:a16="http://schemas.microsoft.com/office/drawing/2014/main" id="{7EA5659D-89D6-4887-A2E9-F456296171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4" name="Grafik 1173">
            <a:extLst>
              <a:ext uri="{FF2B5EF4-FFF2-40B4-BE49-F238E27FC236}">
                <a16:creationId xmlns:a16="http://schemas.microsoft.com/office/drawing/2014/main" id="{6A3E96BC-2C53-44BD-AEF8-0B6DB164D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5" name="Grafik 1174">
            <a:extLst>
              <a:ext uri="{FF2B5EF4-FFF2-40B4-BE49-F238E27FC236}">
                <a16:creationId xmlns:a16="http://schemas.microsoft.com/office/drawing/2014/main" id="{FA8D7220-7D58-4794-88EE-2F2B966143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6" name="Grafik 1175">
            <a:extLst>
              <a:ext uri="{FF2B5EF4-FFF2-40B4-BE49-F238E27FC236}">
                <a16:creationId xmlns:a16="http://schemas.microsoft.com/office/drawing/2014/main" id="{289CB623-FA5C-4C34-8DF3-64447D73B2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7" name="Grafik 1176">
            <a:extLst>
              <a:ext uri="{FF2B5EF4-FFF2-40B4-BE49-F238E27FC236}">
                <a16:creationId xmlns:a16="http://schemas.microsoft.com/office/drawing/2014/main" id="{29D76789-3410-4148-9485-A1F95EBA3D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8" name="Grafik 1177">
            <a:extLst>
              <a:ext uri="{FF2B5EF4-FFF2-40B4-BE49-F238E27FC236}">
                <a16:creationId xmlns:a16="http://schemas.microsoft.com/office/drawing/2014/main" id="{831213C3-B10B-437C-8F98-B4F9A6592A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79" name="Grafik 1178">
            <a:extLst>
              <a:ext uri="{FF2B5EF4-FFF2-40B4-BE49-F238E27FC236}">
                <a16:creationId xmlns:a16="http://schemas.microsoft.com/office/drawing/2014/main" id="{E36B94B2-77EB-461B-A576-9A38EF4A9D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0" name="Grafik 1179">
            <a:extLst>
              <a:ext uri="{FF2B5EF4-FFF2-40B4-BE49-F238E27FC236}">
                <a16:creationId xmlns:a16="http://schemas.microsoft.com/office/drawing/2014/main" id="{2C0AA801-C18C-467D-8E73-485856B61C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1" name="Grafik 1180">
            <a:extLst>
              <a:ext uri="{FF2B5EF4-FFF2-40B4-BE49-F238E27FC236}">
                <a16:creationId xmlns:a16="http://schemas.microsoft.com/office/drawing/2014/main" id="{F0F14AFD-013A-4620-8D97-F29AAE40D9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2" name="Grafik 1181">
            <a:extLst>
              <a:ext uri="{FF2B5EF4-FFF2-40B4-BE49-F238E27FC236}">
                <a16:creationId xmlns:a16="http://schemas.microsoft.com/office/drawing/2014/main" id="{EDB46AD1-A77C-48A7-A9A7-3A0890C7D9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3" name="Grafik 1182">
            <a:extLst>
              <a:ext uri="{FF2B5EF4-FFF2-40B4-BE49-F238E27FC236}">
                <a16:creationId xmlns:a16="http://schemas.microsoft.com/office/drawing/2014/main" id="{AD54D951-C966-4182-87F9-28DF0089B0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4" name="Grafik 1183">
            <a:extLst>
              <a:ext uri="{FF2B5EF4-FFF2-40B4-BE49-F238E27FC236}">
                <a16:creationId xmlns:a16="http://schemas.microsoft.com/office/drawing/2014/main" id="{37280644-AC7E-4332-A816-036E41B045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5" name="Grafik 1184">
            <a:extLst>
              <a:ext uri="{FF2B5EF4-FFF2-40B4-BE49-F238E27FC236}">
                <a16:creationId xmlns:a16="http://schemas.microsoft.com/office/drawing/2014/main" id="{25D24FE3-AC43-41D7-9EAE-7ABAF68AA8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6" name="Grafik 1185">
            <a:extLst>
              <a:ext uri="{FF2B5EF4-FFF2-40B4-BE49-F238E27FC236}">
                <a16:creationId xmlns:a16="http://schemas.microsoft.com/office/drawing/2014/main" id="{C18F45CD-D790-4335-9888-792DEBE8A3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7" name="Grafik 1186">
            <a:extLst>
              <a:ext uri="{FF2B5EF4-FFF2-40B4-BE49-F238E27FC236}">
                <a16:creationId xmlns:a16="http://schemas.microsoft.com/office/drawing/2014/main" id="{6465D8BE-3048-43E7-8AAC-45AE871E37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188" name="Grafik 1187">
            <a:extLst>
              <a:ext uri="{FF2B5EF4-FFF2-40B4-BE49-F238E27FC236}">
                <a16:creationId xmlns:a16="http://schemas.microsoft.com/office/drawing/2014/main" id="{DBEA1155-F23F-4B10-8097-0731D75609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sp>
        <p:nvSpPr>
          <p:cNvPr id="1189" name="Textfeld 1188">
            <a:extLst>
              <a:ext uri="{FF2B5EF4-FFF2-40B4-BE49-F238E27FC236}">
                <a16:creationId xmlns:a16="http://schemas.microsoft.com/office/drawing/2014/main" id="{FF020454-A218-4A5E-9A39-B888F71E0D52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0" name="Textfeld 1189">
            <a:extLst>
              <a:ext uri="{FF2B5EF4-FFF2-40B4-BE49-F238E27FC236}">
                <a16:creationId xmlns:a16="http://schemas.microsoft.com/office/drawing/2014/main" id="{2241D741-F612-4286-B517-FCCF3B1D9187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1" name="Textfeld 1190">
            <a:extLst>
              <a:ext uri="{FF2B5EF4-FFF2-40B4-BE49-F238E27FC236}">
                <a16:creationId xmlns:a16="http://schemas.microsoft.com/office/drawing/2014/main" id="{1C2142DB-D4DF-4F33-83F5-EF0677F82F6F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2" name="Textfeld 1191">
            <a:extLst>
              <a:ext uri="{FF2B5EF4-FFF2-40B4-BE49-F238E27FC236}">
                <a16:creationId xmlns:a16="http://schemas.microsoft.com/office/drawing/2014/main" id="{9E04AC25-A565-44AC-9D4B-A7C51E1ABE80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3" name="Textfeld 1192">
            <a:extLst>
              <a:ext uri="{FF2B5EF4-FFF2-40B4-BE49-F238E27FC236}">
                <a16:creationId xmlns:a16="http://schemas.microsoft.com/office/drawing/2014/main" id="{E709DF4A-CC5D-4B36-B3F1-F37BB82731BC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4" name="Textfeld 1193">
            <a:extLst>
              <a:ext uri="{FF2B5EF4-FFF2-40B4-BE49-F238E27FC236}">
                <a16:creationId xmlns:a16="http://schemas.microsoft.com/office/drawing/2014/main" id="{DE433A7B-2C9C-48F5-B214-4623CBF6245B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5" name="Textfeld 1194">
            <a:extLst>
              <a:ext uri="{FF2B5EF4-FFF2-40B4-BE49-F238E27FC236}">
                <a16:creationId xmlns:a16="http://schemas.microsoft.com/office/drawing/2014/main" id="{BB9198CA-6A23-4BEF-BECC-BC84C3B47FBD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6" name="Textfeld 1195">
            <a:extLst>
              <a:ext uri="{FF2B5EF4-FFF2-40B4-BE49-F238E27FC236}">
                <a16:creationId xmlns:a16="http://schemas.microsoft.com/office/drawing/2014/main" id="{9C6BD66F-3708-4CFD-B5EF-C037C9C59AEB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7" name="Textfeld 1196">
            <a:extLst>
              <a:ext uri="{FF2B5EF4-FFF2-40B4-BE49-F238E27FC236}">
                <a16:creationId xmlns:a16="http://schemas.microsoft.com/office/drawing/2014/main" id="{CEFC9EF1-9DAA-46F3-A4F2-726A2C1FDED7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8" name="Textfeld 1197">
            <a:extLst>
              <a:ext uri="{FF2B5EF4-FFF2-40B4-BE49-F238E27FC236}">
                <a16:creationId xmlns:a16="http://schemas.microsoft.com/office/drawing/2014/main" id="{31D24E56-45FB-49FC-B4BD-AA3A576B92AA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199" name="Textfeld 1198">
            <a:extLst>
              <a:ext uri="{FF2B5EF4-FFF2-40B4-BE49-F238E27FC236}">
                <a16:creationId xmlns:a16="http://schemas.microsoft.com/office/drawing/2014/main" id="{559346BF-5F15-4999-8819-DA1F5EC0ACA2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0" name="Textfeld 1199">
            <a:extLst>
              <a:ext uri="{FF2B5EF4-FFF2-40B4-BE49-F238E27FC236}">
                <a16:creationId xmlns:a16="http://schemas.microsoft.com/office/drawing/2014/main" id="{E11D859F-0EF6-48E3-AE28-E2152E3A2D5D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1" name="Textfeld 1200">
            <a:extLst>
              <a:ext uri="{FF2B5EF4-FFF2-40B4-BE49-F238E27FC236}">
                <a16:creationId xmlns:a16="http://schemas.microsoft.com/office/drawing/2014/main" id="{54A5CCB1-1172-4487-A942-0508BBEF62D2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2" name="Textfeld 1201">
            <a:extLst>
              <a:ext uri="{FF2B5EF4-FFF2-40B4-BE49-F238E27FC236}">
                <a16:creationId xmlns:a16="http://schemas.microsoft.com/office/drawing/2014/main" id="{EB7A4355-1625-452D-B76F-208A4FAA8EA6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3" name="Textfeld 1202">
            <a:extLst>
              <a:ext uri="{FF2B5EF4-FFF2-40B4-BE49-F238E27FC236}">
                <a16:creationId xmlns:a16="http://schemas.microsoft.com/office/drawing/2014/main" id="{4E015471-B8B2-4577-8F4F-2B3B1E9AB2EA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4" name="Textfeld 1203">
            <a:extLst>
              <a:ext uri="{FF2B5EF4-FFF2-40B4-BE49-F238E27FC236}">
                <a16:creationId xmlns:a16="http://schemas.microsoft.com/office/drawing/2014/main" id="{E468849F-12F7-4C55-B691-E20969A209B4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5" name="Textfeld 1204">
            <a:extLst>
              <a:ext uri="{FF2B5EF4-FFF2-40B4-BE49-F238E27FC236}">
                <a16:creationId xmlns:a16="http://schemas.microsoft.com/office/drawing/2014/main" id="{887F5753-9B64-4B6D-AD86-3FE41D68D2FB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6" name="Textfeld 1205">
            <a:extLst>
              <a:ext uri="{FF2B5EF4-FFF2-40B4-BE49-F238E27FC236}">
                <a16:creationId xmlns:a16="http://schemas.microsoft.com/office/drawing/2014/main" id="{F98916D5-3B86-464C-B5B4-75C03B2F76BF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7" name="Textfeld 1206">
            <a:extLst>
              <a:ext uri="{FF2B5EF4-FFF2-40B4-BE49-F238E27FC236}">
                <a16:creationId xmlns:a16="http://schemas.microsoft.com/office/drawing/2014/main" id="{1875B321-EC13-4781-97E2-D648187EEDAE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8" name="Textfeld 1207">
            <a:extLst>
              <a:ext uri="{FF2B5EF4-FFF2-40B4-BE49-F238E27FC236}">
                <a16:creationId xmlns:a16="http://schemas.microsoft.com/office/drawing/2014/main" id="{F63AC98A-4B2C-4477-99BE-C3237CEC82A4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09" name="Textfeld 1208">
            <a:extLst>
              <a:ext uri="{FF2B5EF4-FFF2-40B4-BE49-F238E27FC236}">
                <a16:creationId xmlns:a16="http://schemas.microsoft.com/office/drawing/2014/main" id="{71A6208B-7FFA-4EF9-9817-44432FF57D2C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10" name="Textfeld 1209">
            <a:extLst>
              <a:ext uri="{FF2B5EF4-FFF2-40B4-BE49-F238E27FC236}">
                <a16:creationId xmlns:a16="http://schemas.microsoft.com/office/drawing/2014/main" id="{8AC4A99F-9276-4762-A15D-E7275AB17BA3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11" name="Textfeld 1210">
            <a:extLst>
              <a:ext uri="{FF2B5EF4-FFF2-40B4-BE49-F238E27FC236}">
                <a16:creationId xmlns:a16="http://schemas.microsoft.com/office/drawing/2014/main" id="{471715AF-99C1-4179-9FE7-D770E5148D93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12" name="Textfeld 1211">
            <a:extLst>
              <a:ext uri="{FF2B5EF4-FFF2-40B4-BE49-F238E27FC236}">
                <a16:creationId xmlns:a16="http://schemas.microsoft.com/office/drawing/2014/main" id="{26A6FDC1-F0B2-4E79-8A78-A95B33240E4F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213" name="Textfeld 1212">
            <a:extLst>
              <a:ext uri="{FF2B5EF4-FFF2-40B4-BE49-F238E27FC236}">
                <a16:creationId xmlns:a16="http://schemas.microsoft.com/office/drawing/2014/main" id="{FA7711F8-D464-4D2B-A889-A3934FBD319C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4" name="Textfeld 1213">
            <a:extLst>
              <a:ext uri="{FF2B5EF4-FFF2-40B4-BE49-F238E27FC236}">
                <a16:creationId xmlns:a16="http://schemas.microsoft.com/office/drawing/2014/main" id="{A1AB119F-763F-44E9-87BA-DB74EFBA9D0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5" name="Textfeld 1214">
            <a:extLst>
              <a:ext uri="{FF2B5EF4-FFF2-40B4-BE49-F238E27FC236}">
                <a16:creationId xmlns:a16="http://schemas.microsoft.com/office/drawing/2014/main" id="{C8CD0061-8055-4D6C-9B6C-98272958819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6" name="Textfeld 1215">
            <a:extLst>
              <a:ext uri="{FF2B5EF4-FFF2-40B4-BE49-F238E27FC236}">
                <a16:creationId xmlns:a16="http://schemas.microsoft.com/office/drawing/2014/main" id="{8A739549-5A90-4EEE-928A-E64140841EBB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7" name="Textfeld 1216">
            <a:extLst>
              <a:ext uri="{FF2B5EF4-FFF2-40B4-BE49-F238E27FC236}">
                <a16:creationId xmlns:a16="http://schemas.microsoft.com/office/drawing/2014/main" id="{9717962B-8BDC-40E3-847F-AE6E2F09AE08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8" name="Textfeld 1217">
            <a:extLst>
              <a:ext uri="{FF2B5EF4-FFF2-40B4-BE49-F238E27FC236}">
                <a16:creationId xmlns:a16="http://schemas.microsoft.com/office/drawing/2014/main" id="{59399466-17E1-4599-AE78-1F95D30FB45B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19" name="Textfeld 1218">
            <a:extLst>
              <a:ext uri="{FF2B5EF4-FFF2-40B4-BE49-F238E27FC236}">
                <a16:creationId xmlns:a16="http://schemas.microsoft.com/office/drawing/2014/main" id="{8CA02759-9595-411E-B900-6041548427FF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0" name="Textfeld 1219">
            <a:extLst>
              <a:ext uri="{FF2B5EF4-FFF2-40B4-BE49-F238E27FC236}">
                <a16:creationId xmlns:a16="http://schemas.microsoft.com/office/drawing/2014/main" id="{E5C9502B-2F6F-4A80-BC80-B390735583A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1" name="Textfeld 1220">
            <a:extLst>
              <a:ext uri="{FF2B5EF4-FFF2-40B4-BE49-F238E27FC236}">
                <a16:creationId xmlns:a16="http://schemas.microsoft.com/office/drawing/2014/main" id="{005F103B-AD08-4099-871E-DEE3A29F9518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2" name="Textfeld 1221">
            <a:extLst>
              <a:ext uri="{FF2B5EF4-FFF2-40B4-BE49-F238E27FC236}">
                <a16:creationId xmlns:a16="http://schemas.microsoft.com/office/drawing/2014/main" id="{25DE5A83-45B4-4572-BE95-29A4B2DB2B9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3" name="Textfeld 1222">
            <a:extLst>
              <a:ext uri="{FF2B5EF4-FFF2-40B4-BE49-F238E27FC236}">
                <a16:creationId xmlns:a16="http://schemas.microsoft.com/office/drawing/2014/main" id="{97E7107C-C704-48B6-9AAB-4BBE9C09ABD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4" name="Textfeld 1223">
            <a:extLst>
              <a:ext uri="{FF2B5EF4-FFF2-40B4-BE49-F238E27FC236}">
                <a16:creationId xmlns:a16="http://schemas.microsoft.com/office/drawing/2014/main" id="{CFF5A4F2-17A0-455F-BBFA-2A7D03D300B8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5" name="Textfeld 1224">
            <a:extLst>
              <a:ext uri="{FF2B5EF4-FFF2-40B4-BE49-F238E27FC236}">
                <a16:creationId xmlns:a16="http://schemas.microsoft.com/office/drawing/2014/main" id="{D204A857-BD4C-4AB3-AB97-D08CB2FEA02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6" name="Textfeld 1225">
            <a:extLst>
              <a:ext uri="{FF2B5EF4-FFF2-40B4-BE49-F238E27FC236}">
                <a16:creationId xmlns:a16="http://schemas.microsoft.com/office/drawing/2014/main" id="{BDC52103-4A2E-4352-A22D-276C4A377AA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7" name="Textfeld 1226">
            <a:extLst>
              <a:ext uri="{FF2B5EF4-FFF2-40B4-BE49-F238E27FC236}">
                <a16:creationId xmlns:a16="http://schemas.microsoft.com/office/drawing/2014/main" id="{407F6B3D-A656-4FBB-AD6A-E90DF945CADE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8" name="Textfeld 1227">
            <a:extLst>
              <a:ext uri="{FF2B5EF4-FFF2-40B4-BE49-F238E27FC236}">
                <a16:creationId xmlns:a16="http://schemas.microsoft.com/office/drawing/2014/main" id="{D96131D2-4D0D-4B07-8AED-095BF3B15C12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29" name="Textfeld 1228">
            <a:extLst>
              <a:ext uri="{FF2B5EF4-FFF2-40B4-BE49-F238E27FC236}">
                <a16:creationId xmlns:a16="http://schemas.microsoft.com/office/drawing/2014/main" id="{877964CD-3E60-4C09-AA42-DB8300191088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0" name="Textfeld 1229">
            <a:extLst>
              <a:ext uri="{FF2B5EF4-FFF2-40B4-BE49-F238E27FC236}">
                <a16:creationId xmlns:a16="http://schemas.microsoft.com/office/drawing/2014/main" id="{EDB300E3-13EB-45EE-9102-3BAEB856FD8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1" name="Textfeld 1230">
            <a:extLst>
              <a:ext uri="{FF2B5EF4-FFF2-40B4-BE49-F238E27FC236}">
                <a16:creationId xmlns:a16="http://schemas.microsoft.com/office/drawing/2014/main" id="{825A40D8-6AB4-463E-8BC3-6616FCE74A3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2" name="Textfeld 1231">
            <a:extLst>
              <a:ext uri="{FF2B5EF4-FFF2-40B4-BE49-F238E27FC236}">
                <a16:creationId xmlns:a16="http://schemas.microsoft.com/office/drawing/2014/main" id="{2092DF97-8D1F-429D-A11F-ECB1FD5C6962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3" name="Textfeld 1232">
            <a:extLst>
              <a:ext uri="{FF2B5EF4-FFF2-40B4-BE49-F238E27FC236}">
                <a16:creationId xmlns:a16="http://schemas.microsoft.com/office/drawing/2014/main" id="{FB7B688C-C330-4555-975E-189154444570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4" name="Textfeld 1233">
            <a:extLst>
              <a:ext uri="{FF2B5EF4-FFF2-40B4-BE49-F238E27FC236}">
                <a16:creationId xmlns:a16="http://schemas.microsoft.com/office/drawing/2014/main" id="{8ADF19C3-CA62-4602-92FF-8449AD6FADBA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5" name="Textfeld 1234">
            <a:extLst>
              <a:ext uri="{FF2B5EF4-FFF2-40B4-BE49-F238E27FC236}">
                <a16:creationId xmlns:a16="http://schemas.microsoft.com/office/drawing/2014/main" id="{64E4BE83-73B1-4591-A0BF-F3C1916E68D6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6" name="Textfeld 1235">
            <a:extLst>
              <a:ext uri="{FF2B5EF4-FFF2-40B4-BE49-F238E27FC236}">
                <a16:creationId xmlns:a16="http://schemas.microsoft.com/office/drawing/2014/main" id="{EF756285-E111-45E3-B076-A2B42D8EE3C9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237" name="Textfeld 1236">
            <a:extLst>
              <a:ext uri="{FF2B5EF4-FFF2-40B4-BE49-F238E27FC236}">
                <a16:creationId xmlns:a16="http://schemas.microsoft.com/office/drawing/2014/main" id="{25034F29-A113-4A5B-9676-CA5BBE46B8CD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38" name="Textfeld 1237">
            <a:extLst>
              <a:ext uri="{FF2B5EF4-FFF2-40B4-BE49-F238E27FC236}">
                <a16:creationId xmlns:a16="http://schemas.microsoft.com/office/drawing/2014/main" id="{AD7BEF1F-B28D-408D-95F3-EE0409E2FE0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39" name="Textfeld 1238">
            <a:extLst>
              <a:ext uri="{FF2B5EF4-FFF2-40B4-BE49-F238E27FC236}">
                <a16:creationId xmlns:a16="http://schemas.microsoft.com/office/drawing/2014/main" id="{C347D837-6B24-4081-A07B-DB352BCF81C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0" name="Textfeld 1239">
            <a:extLst>
              <a:ext uri="{FF2B5EF4-FFF2-40B4-BE49-F238E27FC236}">
                <a16:creationId xmlns:a16="http://schemas.microsoft.com/office/drawing/2014/main" id="{434CE231-61FD-451C-863E-BEC8160AAAB7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1" name="Textfeld 1240">
            <a:extLst>
              <a:ext uri="{FF2B5EF4-FFF2-40B4-BE49-F238E27FC236}">
                <a16:creationId xmlns:a16="http://schemas.microsoft.com/office/drawing/2014/main" id="{5FA72FE0-4583-4853-9979-DF91D751815F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2" name="Textfeld 1241">
            <a:extLst>
              <a:ext uri="{FF2B5EF4-FFF2-40B4-BE49-F238E27FC236}">
                <a16:creationId xmlns:a16="http://schemas.microsoft.com/office/drawing/2014/main" id="{34737216-CCBD-48A8-90C2-73ADD7B93F27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3" name="Textfeld 1242">
            <a:extLst>
              <a:ext uri="{FF2B5EF4-FFF2-40B4-BE49-F238E27FC236}">
                <a16:creationId xmlns:a16="http://schemas.microsoft.com/office/drawing/2014/main" id="{BB000E63-A043-4D4E-8EC0-6B151FCFA6D3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4" name="Textfeld 1243">
            <a:extLst>
              <a:ext uri="{FF2B5EF4-FFF2-40B4-BE49-F238E27FC236}">
                <a16:creationId xmlns:a16="http://schemas.microsoft.com/office/drawing/2014/main" id="{0D09DC80-FBE3-46DC-9658-720B6D1FFC5C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5" name="Textfeld 1244">
            <a:extLst>
              <a:ext uri="{FF2B5EF4-FFF2-40B4-BE49-F238E27FC236}">
                <a16:creationId xmlns:a16="http://schemas.microsoft.com/office/drawing/2014/main" id="{04B73A60-E396-462A-8D75-0F340FCF0E59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6" name="Textfeld 1245">
            <a:extLst>
              <a:ext uri="{FF2B5EF4-FFF2-40B4-BE49-F238E27FC236}">
                <a16:creationId xmlns:a16="http://schemas.microsoft.com/office/drawing/2014/main" id="{4EE0E21E-53C5-4163-BB2A-CE8CFC053168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7" name="Textfeld 1246">
            <a:extLst>
              <a:ext uri="{FF2B5EF4-FFF2-40B4-BE49-F238E27FC236}">
                <a16:creationId xmlns:a16="http://schemas.microsoft.com/office/drawing/2014/main" id="{85E18690-8C7A-4BD9-90CA-01EB3F91AFF6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8" name="Textfeld 1247">
            <a:extLst>
              <a:ext uri="{FF2B5EF4-FFF2-40B4-BE49-F238E27FC236}">
                <a16:creationId xmlns:a16="http://schemas.microsoft.com/office/drawing/2014/main" id="{691858B5-91A0-4AFE-A0CD-5B6B998BA6B9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49" name="Textfeld 1248">
            <a:extLst>
              <a:ext uri="{FF2B5EF4-FFF2-40B4-BE49-F238E27FC236}">
                <a16:creationId xmlns:a16="http://schemas.microsoft.com/office/drawing/2014/main" id="{0923F313-5929-4C68-9889-1580501358BC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0" name="Textfeld 1249">
            <a:extLst>
              <a:ext uri="{FF2B5EF4-FFF2-40B4-BE49-F238E27FC236}">
                <a16:creationId xmlns:a16="http://schemas.microsoft.com/office/drawing/2014/main" id="{23C05C73-1013-40A8-9051-38540BD99285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1" name="Textfeld 1250">
            <a:extLst>
              <a:ext uri="{FF2B5EF4-FFF2-40B4-BE49-F238E27FC236}">
                <a16:creationId xmlns:a16="http://schemas.microsoft.com/office/drawing/2014/main" id="{CD44B57F-7401-4265-ABFE-53E825296C59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2" name="Textfeld 1251">
            <a:extLst>
              <a:ext uri="{FF2B5EF4-FFF2-40B4-BE49-F238E27FC236}">
                <a16:creationId xmlns:a16="http://schemas.microsoft.com/office/drawing/2014/main" id="{42B03F06-E5D4-430E-8D46-9A0503B1D30E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3" name="Textfeld 1252">
            <a:extLst>
              <a:ext uri="{FF2B5EF4-FFF2-40B4-BE49-F238E27FC236}">
                <a16:creationId xmlns:a16="http://schemas.microsoft.com/office/drawing/2014/main" id="{FF138040-D736-4520-B8C0-22DEE3923E3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4" name="Textfeld 1253">
            <a:extLst>
              <a:ext uri="{FF2B5EF4-FFF2-40B4-BE49-F238E27FC236}">
                <a16:creationId xmlns:a16="http://schemas.microsoft.com/office/drawing/2014/main" id="{C558AFF3-0641-4135-8EC9-27D9D0F11894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5" name="Textfeld 1254">
            <a:extLst>
              <a:ext uri="{FF2B5EF4-FFF2-40B4-BE49-F238E27FC236}">
                <a16:creationId xmlns:a16="http://schemas.microsoft.com/office/drawing/2014/main" id="{0E02B4E4-B64D-4ACB-936A-3B69DE9DB218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6" name="Textfeld 1255">
            <a:extLst>
              <a:ext uri="{FF2B5EF4-FFF2-40B4-BE49-F238E27FC236}">
                <a16:creationId xmlns:a16="http://schemas.microsoft.com/office/drawing/2014/main" id="{5558B2AA-EB2B-4E7B-B413-30681D515925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7" name="Textfeld 1256">
            <a:extLst>
              <a:ext uri="{FF2B5EF4-FFF2-40B4-BE49-F238E27FC236}">
                <a16:creationId xmlns:a16="http://schemas.microsoft.com/office/drawing/2014/main" id="{7A0843EE-5005-4685-B532-ECE9D59F3189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8" name="Textfeld 1257">
            <a:extLst>
              <a:ext uri="{FF2B5EF4-FFF2-40B4-BE49-F238E27FC236}">
                <a16:creationId xmlns:a16="http://schemas.microsoft.com/office/drawing/2014/main" id="{5CBDF4B8-D0E1-4FB9-BF51-D3C53B43A920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59" name="Textfeld 1258">
            <a:extLst>
              <a:ext uri="{FF2B5EF4-FFF2-40B4-BE49-F238E27FC236}">
                <a16:creationId xmlns:a16="http://schemas.microsoft.com/office/drawing/2014/main" id="{714035CF-436E-489B-B1AE-00295C26DDDA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60" name="Textfeld 1259">
            <a:extLst>
              <a:ext uri="{FF2B5EF4-FFF2-40B4-BE49-F238E27FC236}">
                <a16:creationId xmlns:a16="http://schemas.microsoft.com/office/drawing/2014/main" id="{7AD48BCA-1CCC-4D3C-894B-C608DAAB1623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261" name="Textfeld 1260">
            <a:extLst>
              <a:ext uri="{FF2B5EF4-FFF2-40B4-BE49-F238E27FC236}">
                <a16:creationId xmlns:a16="http://schemas.microsoft.com/office/drawing/2014/main" id="{456DC251-AFDD-448B-9115-3086AC882FA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2" name="Textfeld 1261">
            <a:extLst>
              <a:ext uri="{FF2B5EF4-FFF2-40B4-BE49-F238E27FC236}">
                <a16:creationId xmlns:a16="http://schemas.microsoft.com/office/drawing/2014/main" id="{7778DE0E-031A-45A5-95E2-CD3EB03D1A9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3" name="Textfeld 1262">
            <a:extLst>
              <a:ext uri="{FF2B5EF4-FFF2-40B4-BE49-F238E27FC236}">
                <a16:creationId xmlns:a16="http://schemas.microsoft.com/office/drawing/2014/main" id="{43DF9054-FB39-485D-B93E-F2C6BA3B0AE2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4" name="Textfeld 1263">
            <a:extLst>
              <a:ext uri="{FF2B5EF4-FFF2-40B4-BE49-F238E27FC236}">
                <a16:creationId xmlns:a16="http://schemas.microsoft.com/office/drawing/2014/main" id="{95F712F7-AE2E-41D7-ABD7-F166FADCA01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5" name="Textfeld 1264">
            <a:extLst>
              <a:ext uri="{FF2B5EF4-FFF2-40B4-BE49-F238E27FC236}">
                <a16:creationId xmlns:a16="http://schemas.microsoft.com/office/drawing/2014/main" id="{91410F2B-15F6-47E9-8BED-454072C0BBB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6" name="Textfeld 1265">
            <a:extLst>
              <a:ext uri="{FF2B5EF4-FFF2-40B4-BE49-F238E27FC236}">
                <a16:creationId xmlns:a16="http://schemas.microsoft.com/office/drawing/2014/main" id="{2E0190D9-9841-4E77-8E24-8508D0058A9F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7" name="Textfeld 1266">
            <a:extLst>
              <a:ext uri="{FF2B5EF4-FFF2-40B4-BE49-F238E27FC236}">
                <a16:creationId xmlns:a16="http://schemas.microsoft.com/office/drawing/2014/main" id="{38D98100-C14B-4E8C-8AD0-1EC0639CEB4D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8" name="Textfeld 1267">
            <a:extLst>
              <a:ext uri="{FF2B5EF4-FFF2-40B4-BE49-F238E27FC236}">
                <a16:creationId xmlns:a16="http://schemas.microsoft.com/office/drawing/2014/main" id="{A83CB407-4E1D-48D2-B032-469D990E130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69" name="Textfeld 1268">
            <a:extLst>
              <a:ext uri="{FF2B5EF4-FFF2-40B4-BE49-F238E27FC236}">
                <a16:creationId xmlns:a16="http://schemas.microsoft.com/office/drawing/2014/main" id="{0DA98C8B-80A4-4927-93CE-237556BE7419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0" name="Textfeld 1269">
            <a:extLst>
              <a:ext uri="{FF2B5EF4-FFF2-40B4-BE49-F238E27FC236}">
                <a16:creationId xmlns:a16="http://schemas.microsoft.com/office/drawing/2014/main" id="{19BC52C8-1685-4266-8121-009FFADD7E3D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1" name="Textfeld 1270">
            <a:extLst>
              <a:ext uri="{FF2B5EF4-FFF2-40B4-BE49-F238E27FC236}">
                <a16:creationId xmlns:a16="http://schemas.microsoft.com/office/drawing/2014/main" id="{9249EA51-DF75-4976-8C13-D5DE07BF1A25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2" name="Textfeld 1271">
            <a:extLst>
              <a:ext uri="{FF2B5EF4-FFF2-40B4-BE49-F238E27FC236}">
                <a16:creationId xmlns:a16="http://schemas.microsoft.com/office/drawing/2014/main" id="{18DDFDAE-046C-4B05-8F5D-4B1A383B33A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3" name="Textfeld 1272">
            <a:extLst>
              <a:ext uri="{FF2B5EF4-FFF2-40B4-BE49-F238E27FC236}">
                <a16:creationId xmlns:a16="http://schemas.microsoft.com/office/drawing/2014/main" id="{B2F1A977-0463-4A6E-9661-F2914FC20F69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4" name="Textfeld 1273">
            <a:extLst>
              <a:ext uri="{FF2B5EF4-FFF2-40B4-BE49-F238E27FC236}">
                <a16:creationId xmlns:a16="http://schemas.microsoft.com/office/drawing/2014/main" id="{5568F98F-B061-429E-87A0-116B43AF6500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5" name="Textfeld 1274">
            <a:extLst>
              <a:ext uri="{FF2B5EF4-FFF2-40B4-BE49-F238E27FC236}">
                <a16:creationId xmlns:a16="http://schemas.microsoft.com/office/drawing/2014/main" id="{30042E94-0F1B-4964-9A10-8EC557EE2E1D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6" name="Textfeld 1275">
            <a:extLst>
              <a:ext uri="{FF2B5EF4-FFF2-40B4-BE49-F238E27FC236}">
                <a16:creationId xmlns:a16="http://schemas.microsoft.com/office/drawing/2014/main" id="{301C2CCA-1B69-48DB-A6EA-EDAC73A9195F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7" name="Textfeld 1276">
            <a:extLst>
              <a:ext uri="{FF2B5EF4-FFF2-40B4-BE49-F238E27FC236}">
                <a16:creationId xmlns:a16="http://schemas.microsoft.com/office/drawing/2014/main" id="{00A72A4C-E48A-414F-8E8A-1A072C0A029C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8" name="Textfeld 1277">
            <a:extLst>
              <a:ext uri="{FF2B5EF4-FFF2-40B4-BE49-F238E27FC236}">
                <a16:creationId xmlns:a16="http://schemas.microsoft.com/office/drawing/2014/main" id="{0B5E3558-92D2-4E46-BABA-B94BFD76864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79" name="Textfeld 1278">
            <a:extLst>
              <a:ext uri="{FF2B5EF4-FFF2-40B4-BE49-F238E27FC236}">
                <a16:creationId xmlns:a16="http://schemas.microsoft.com/office/drawing/2014/main" id="{4A761D26-8F16-4803-A828-52834F1331B6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80" name="Textfeld 1279">
            <a:extLst>
              <a:ext uri="{FF2B5EF4-FFF2-40B4-BE49-F238E27FC236}">
                <a16:creationId xmlns:a16="http://schemas.microsoft.com/office/drawing/2014/main" id="{4DA715E7-3227-4963-8247-7871ED5D79F1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81" name="Textfeld 1280">
            <a:extLst>
              <a:ext uri="{FF2B5EF4-FFF2-40B4-BE49-F238E27FC236}">
                <a16:creationId xmlns:a16="http://schemas.microsoft.com/office/drawing/2014/main" id="{EB2A4512-D36E-4DEB-AA4D-A1C93A91A76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82" name="Textfeld 1281">
            <a:extLst>
              <a:ext uri="{FF2B5EF4-FFF2-40B4-BE49-F238E27FC236}">
                <a16:creationId xmlns:a16="http://schemas.microsoft.com/office/drawing/2014/main" id="{78DA2CDA-DAFF-4E44-B732-8714579744C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83" name="Textfeld 1282">
            <a:extLst>
              <a:ext uri="{FF2B5EF4-FFF2-40B4-BE49-F238E27FC236}">
                <a16:creationId xmlns:a16="http://schemas.microsoft.com/office/drawing/2014/main" id="{A1917F49-4ECB-4C79-9D0B-D5B981B66410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284" name="Textfeld 1283">
            <a:extLst>
              <a:ext uri="{FF2B5EF4-FFF2-40B4-BE49-F238E27FC236}">
                <a16:creationId xmlns:a16="http://schemas.microsoft.com/office/drawing/2014/main" id="{1B99B687-D437-4B63-BF48-2BCC5C053D0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7048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Grafik 1277">
            <a:extLst>
              <a:ext uri="{FF2B5EF4-FFF2-40B4-BE49-F238E27FC236}">
                <a16:creationId xmlns:a16="http://schemas.microsoft.com/office/drawing/2014/main" id="{51224F9D-B4D0-45B8-9B91-8CFACF1D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79" name="Grafik 1278">
            <a:extLst>
              <a:ext uri="{FF2B5EF4-FFF2-40B4-BE49-F238E27FC236}">
                <a16:creationId xmlns:a16="http://schemas.microsoft.com/office/drawing/2014/main" id="{E4D5928E-0816-4EEB-A6A5-97079EE5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0" name="Grafik 1279">
            <a:extLst>
              <a:ext uri="{FF2B5EF4-FFF2-40B4-BE49-F238E27FC236}">
                <a16:creationId xmlns:a16="http://schemas.microsoft.com/office/drawing/2014/main" id="{4422849F-9E66-4991-B7B1-4F7BCEA9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1" name="Grafik 1280">
            <a:extLst>
              <a:ext uri="{FF2B5EF4-FFF2-40B4-BE49-F238E27FC236}">
                <a16:creationId xmlns:a16="http://schemas.microsoft.com/office/drawing/2014/main" id="{A0CDB378-C7C3-4428-BE95-08D2BC1B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2" name="Grafik 1281">
            <a:extLst>
              <a:ext uri="{FF2B5EF4-FFF2-40B4-BE49-F238E27FC236}">
                <a16:creationId xmlns:a16="http://schemas.microsoft.com/office/drawing/2014/main" id="{AC131AF3-3541-4A4E-B367-DD0428E5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29845"/>
            <a:ext cx="766642" cy="576000"/>
          </a:xfrm>
          <a:prstGeom prst="rect">
            <a:avLst/>
          </a:prstGeom>
        </p:spPr>
      </p:pic>
      <p:pic>
        <p:nvPicPr>
          <p:cNvPr id="1283" name="Grafik 1282">
            <a:extLst>
              <a:ext uri="{FF2B5EF4-FFF2-40B4-BE49-F238E27FC236}">
                <a16:creationId xmlns:a16="http://schemas.microsoft.com/office/drawing/2014/main" id="{9AD1779A-8E3C-4587-B7BE-3842D94D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4" name="Grafik 1283">
            <a:extLst>
              <a:ext uri="{FF2B5EF4-FFF2-40B4-BE49-F238E27FC236}">
                <a16:creationId xmlns:a16="http://schemas.microsoft.com/office/drawing/2014/main" id="{2CB4DF0F-AFF5-489A-B187-9A62C325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5" name="Grafik 1284">
            <a:extLst>
              <a:ext uri="{FF2B5EF4-FFF2-40B4-BE49-F238E27FC236}">
                <a16:creationId xmlns:a16="http://schemas.microsoft.com/office/drawing/2014/main" id="{EC6CD988-35F6-4144-95AF-388A5239C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6" name="Grafik 1285">
            <a:extLst>
              <a:ext uri="{FF2B5EF4-FFF2-40B4-BE49-F238E27FC236}">
                <a16:creationId xmlns:a16="http://schemas.microsoft.com/office/drawing/2014/main" id="{E833DFF9-8888-4F94-B5EF-28ED90C9C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7" name="Grafik 1286">
            <a:extLst>
              <a:ext uri="{FF2B5EF4-FFF2-40B4-BE49-F238E27FC236}">
                <a16:creationId xmlns:a16="http://schemas.microsoft.com/office/drawing/2014/main" id="{EDD39EAE-957E-47D9-9AE8-66BAD8EE5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8" name="Grafik 1287">
            <a:extLst>
              <a:ext uri="{FF2B5EF4-FFF2-40B4-BE49-F238E27FC236}">
                <a16:creationId xmlns:a16="http://schemas.microsoft.com/office/drawing/2014/main" id="{3B1C48D3-2E04-4E0C-957C-C36459CB1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89" name="Grafik 1288">
            <a:extLst>
              <a:ext uri="{FF2B5EF4-FFF2-40B4-BE49-F238E27FC236}">
                <a16:creationId xmlns:a16="http://schemas.microsoft.com/office/drawing/2014/main" id="{B14D79B6-31C7-4E3E-AA3B-4338E64A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0" name="Grafik 1289">
            <a:extLst>
              <a:ext uri="{FF2B5EF4-FFF2-40B4-BE49-F238E27FC236}">
                <a16:creationId xmlns:a16="http://schemas.microsoft.com/office/drawing/2014/main" id="{CDB2296A-C269-4411-B758-FD660780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1" name="Grafik 1290">
            <a:extLst>
              <a:ext uri="{FF2B5EF4-FFF2-40B4-BE49-F238E27FC236}">
                <a16:creationId xmlns:a16="http://schemas.microsoft.com/office/drawing/2014/main" id="{396C6454-5975-4BB9-8AA9-F5533B6E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2" name="Grafik 1291">
            <a:extLst>
              <a:ext uri="{FF2B5EF4-FFF2-40B4-BE49-F238E27FC236}">
                <a16:creationId xmlns:a16="http://schemas.microsoft.com/office/drawing/2014/main" id="{6D9188BD-EFD6-484C-A461-88EB7B13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3" name="Grafik 1292">
            <a:extLst>
              <a:ext uri="{FF2B5EF4-FFF2-40B4-BE49-F238E27FC236}">
                <a16:creationId xmlns:a16="http://schemas.microsoft.com/office/drawing/2014/main" id="{8E41AD56-6FF1-4B31-B338-F22DCB65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4" name="Grafik 1293">
            <a:extLst>
              <a:ext uri="{FF2B5EF4-FFF2-40B4-BE49-F238E27FC236}">
                <a16:creationId xmlns:a16="http://schemas.microsoft.com/office/drawing/2014/main" id="{2E6BDDAC-F972-4A13-8802-22BE848C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5" name="Grafik 1294">
            <a:extLst>
              <a:ext uri="{FF2B5EF4-FFF2-40B4-BE49-F238E27FC236}">
                <a16:creationId xmlns:a16="http://schemas.microsoft.com/office/drawing/2014/main" id="{559A4043-E8CF-4425-9A94-25F882CC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6" name="Grafik 1295">
            <a:extLst>
              <a:ext uri="{FF2B5EF4-FFF2-40B4-BE49-F238E27FC236}">
                <a16:creationId xmlns:a16="http://schemas.microsoft.com/office/drawing/2014/main" id="{6AB524CB-67F9-4E52-AED3-E4669FE4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7" name="Grafik 1296">
            <a:extLst>
              <a:ext uri="{FF2B5EF4-FFF2-40B4-BE49-F238E27FC236}">
                <a16:creationId xmlns:a16="http://schemas.microsoft.com/office/drawing/2014/main" id="{AB46A63E-C247-4EAC-AADA-D9BDE741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8" name="Grafik 1297">
            <a:extLst>
              <a:ext uri="{FF2B5EF4-FFF2-40B4-BE49-F238E27FC236}">
                <a16:creationId xmlns:a16="http://schemas.microsoft.com/office/drawing/2014/main" id="{9F299891-2072-4EE9-9E4B-0BB07CB98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299" name="Grafik 1298">
            <a:extLst>
              <a:ext uri="{FF2B5EF4-FFF2-40B4-BE49-F238E27FC236}">
                <a16:creationId xmlns:a16="http://schemas.microsoft.com/office/drawing/2014/main" id="{F6E1D6D7-695B-40DD-B06B-6D42F578B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300" name="Grafik 1299">
            <a:extLst>
              <a:ext uri="{FF2B5EF4-FFF2-40B4-BE49-F238E27FC236}">
                <a16:creationId xmlns:a16="http://schemas.microsoft.com/office/drawing/2014/main" id="{D82D4497-5A41-46D3-A6B4-A40F11A2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5355"/>
            <a:ext cx="766642" cy="576000"/>
          </a:xfrm>
          <a:prstGeom prst="rect">
            <a:avLst/>
          </a:prstGeom>
        </p:spPr>
      </p:pic>
      <p:pic>
        <p:nvPicPr>
          <p:cNvPr id="1301" name="Grafik 1300">
            <a:extLst>
              <a:ext uri="{FF2B5EF4-FFF2-40B4-BE49-F238E27FC236}">
                <a16:creationId xmlns:a16="http://schemas.microsoft.com/office/drawing/2014/main" id="{46D6D225-4CB6-43F7-ADC0-A1608384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3533707"/>
            <a:ext cx="766642" cy="576000"/>
          </a:xfrm>
          <a:prstGeom prst="rect">
            <a:avLst/>
          </a:prstGeom>
        </p:spPr>
      </p:pic>
      <p:pic>
        <p:nvPicPr>
          <p:cNvPr id="1302" name="Grafik 1301">
            <a:extLst>
              <a:ext uri="{FF2B5EF4-FFF2-40B4-BE49-F238E27FC236}">
                <a16:creationId xmlns:a16="http://schemas.microsoft.com/office/drawing/2014/main" id="{14A87C4E-3402-4930-AD7D-E1809F6B9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3" name="Grafik 1302">
            <a:extLst>
              <a:ext uri="{FF2B5EF4-FFF2-40B4-BE49-F238E27FC236}">
                <a16:creationId xmlns:a16="http://schemas.microsoft.com/office/drawing/2014/main" id="{F4606440-1452-42C1-AE1F-05F7AC71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4" name="Grafik 1303">
            <a:extLst>
              <a:ext uri="{FF2B5EF4-FFF2-40B4-BE49-F238E27FC236}">
                <a16:creationId xmlns:a16="http://schemas.microsoft.com/office/drawing/2014/main" id="{A697B161-D3D7-4B5B-84F3-6092F3651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5" name="Grafik 1304">
            <a:extLst>
              <a:ext uri="{FF2B5EF4-FFF2-40B4-BE49-F238E27FC236}">
                <a16:creationId xmlns:a16="http://schemas.microsoft.com/office/drawing/2014/main" id="{F35B2C45-2DD0-4EC6-9146-7FE4A98D7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6" name="Grafik 1305">
            <a:extLst>
              <a:ext uri="{FF2B5EF4-FFF2-40B4-BE49-F238E27FC236}">
                <a16:creationId xmlns:a16="http://schemas.microsoft.com/office/drawing/2014/main" id="{88F66EB9-3F17-4990-9393-C0250F078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7" name="Grafik 1306">
            <a:extLst>
              <a:ext uri="{FF2B5EF4-FFF2-40B4-BE49-F238E27FC236}">
                <a16:creationId xmlns:a16="http://schemas.microsoft.com/office/drawing/2014/main" id="{4D685A4D-7DEC-4A20-88D1-861FE5EFA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8" name="Grafik 1307">
            <a:extLst>
              <a:ext uri="{FF2B5EF4-FFF2-40B4-BE49-F238E27FC236}">
                <a16:creationId xmlns:a16="http://schemas.microsoft.com/office/drawing/2014/main" id="{C9912C7C-F519-486D-B7E7-855015C0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09" name="Grafik 1308">
            <a:extLst>
              <a:ext uri="{FF2B5EF4-FFF2-40B4-BE49-F238E27FC236}">
                <a16:creationId xmlns:a16="http://schemas.microsoft.com/office/drawing/2014/main" id="{1C152D0B-8BF1-480D-AB5B-21E06FFC4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0" name="Grafik 1309">
            <a:extLst>
              <a:ext uri="{FF2B5EF4-FFF2-40B4-BE49-F238E27FC236}">
                <a16:creationId xmlns:a16="http://schemas.microsoft.com/office/drawing/2014/main" id="{F658F155-54E2-410A-8D15-9EEACCE47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1" name="Grafik 1310">
            <a:extLst>
              <a:ext uri="{FF2B5EF4-FFF2-40B4-BE49-F238E27FC236}">
                <a16:creationId xmlns:a16="http://schemas.microsoft.com/office/drawing/2014/main" id="{3DCAECD3-2AF2-4BE4-8AF6-E48914CE9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2" name="Grafik 1311">
            <a:extLst>
              <a:ext uri="{FF2B5EF4-FFF2-40B4-BE49-F238E27FC236}">
                <a16:creationId xmlns:a16="http://schemas.microsoft.com/office/drawing/2014/main" id="{44234C54-6F82-4158-9C87-913DFE920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3" name="Grafik 1312">
            <a:extLst>
              <a:ext uri="{FF2B5EF4-FFF2-40B4-BE49-F238E27FC236}">
                <a16:creationId xmlns:a16="http://schemas.microsoft.com/office/drawing/2014/main" id="{6E37061E-5E6F-43D9-93E0-C4161471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4" name="Grafik 1313">
            <a:extLst>
              <a:ext uri="{FF2B5EF4-FFF2-40B4-BE49-F238E27FC236}">
                <a16:creationId xmlns:a16="http://schemas.microsoft.com/office/drawing/2014/main" id="{CB6EB137-A489-4CB4-84B2-EE1370818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5" name="Grafik 1314">
            <a:extLst>
              <a:ext uri="{FF2B5EF4-FFF2-40B4-BE49-F238E27FC236}">
                <a16:creationId xmlns:a16="http://schemas.microsoft.com/office/drawing/2014/main" id="{441BAC3B-CD84-4847-B7BE-9DC44029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6" name="Grafik 1315">
            <a:extLst>
              <a:ext uri="{FF2B5EF4-FFF2-40B4-BE49-F238E27FC236}">
                <a16:creationId xmlns:a16="http://schemas.microsoft.com/office/drawing/2014/main" id="{6496128A-5E7F-42D7-B93F-CED61D961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7" name="Grafik 1316">
            <a:extLst>
              <a:ext uri="{FF2B5EF4-FFF2-40B4-BE49-F238E27FC236}">
                <a16:creationId xmlns:a16="http://schemas.microsoft.com/office/drawing/2014/main" id="{F131801D-5590-4328-B48C-5C7783F41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8" name="Grafik 1317">
            <a:extLst>
              <a:ext uri="{FF2B5EF4-FFF2-40B4-BE49-F238E27FC236}">
                <a16:creationId xmlns:a16="http://schemas.microsoft.com/office/drawing/2014/main" id="{04C7EDF5-2B3B-46DE-892D-7A245F1FC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19" name="Grafik 1318">
            <a:extLst>
              <a:ext uri="{FF2B5EF4-FFF2-40B4-BE49-F238E27FC236}">
                <a16:creationId xmlns:a16="http://schemas.microsoft.com/office/drawing/2014/main" id="{67686BF8-1A36-41D7-B147-0F2B44B3F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0" name="Grafik 1319">
            <a:extLst>
              <a:ext uri="{FF2B5EF4-FFF2-40B4-BE49-F238E27FC236}">
                <a16:creationId xmlns:a16="http://schemas.microsoft.com/office/drawing/2014/main" id="{DE323F51-CF2D-4159-949B-3F44C28AB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1" name="Grafik 1320">
            <a:extLst>
              <a:ext uri="{FF2B5EF4-FFF2-40B4-BE49-F238E27FC236}">
                <a16:creationId xmlns:a16="http://schemas.microsoft.com/office/drawing/2014/main" id="{9B1FEE95-EE35-4E9D-86A4-3DEAD2BF2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2" name="Grafik 1321">
            <a:extLst>
              <a:ext uri="{FF2B5EF4-FFF2-40B4-BE49-F238E27FC236}">
                <a16:creationId xmlns:a16="http://schemas.microsoft.com/office/drawing/2014/main" id="{E1714D19-451D-4CF8-AC3B-DA5060066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3" name="Grafik 1322">
            <a:extLst>
              <a:ext uri="{FF2B5EF4-FFF2-40B4-BE49-F238E27FC236}">
                <a16:creationId xmlns:a16="http://schemas.microsoft.com/office/drawing/2014/main" id="{83714168-4B63-4D3F-AAA5-F1FD98623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4" name="Grafik 1323">
            <a:extLst>
              <a:ext uri="{FF2B5EF4-FFF2-40B4-BE49-F238E27FC236}">
                <a16:creationId xmlns:a16="http://schemas.microsoft.com/office/drawing/2014/main" id="{427EB535-4571-425E-992A-957ECC2D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5" name="Grafik 1324">
            <a:extLst>
              <a:ext uri="{FF2B5EF4-FFF2-40B4-BE49-F238E27FC236}">
                <a16:creationId xmlns:a16="http://schemas.microsoft.com/office/drawing/2014/main" id="{85BCBC65-D6EF-41CD-90C4-27F9A3F1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344" y="3199069"/>
            <a:ext cx="766642" cy="576000"/>
          </a:xfrm>
          <a:prstGeom prst="rect">
            <a:avLst/>
          </a:prstGeom>
        </p:spPr>
      </p:pic>
      <p:pic>
        <p:nvPicPr>
          <p:cNvPr id="1326" name="Grafik 1325">
            <a:extLst>
              <a:ext uri="{FF2B5EF4-FFF2-40B4-BE49-F238E27FC236}">
                <a16:creationId xmlns:a16="http://schemas.microsoft.com/office/drawing/2014/main" id="{15AB5127-7CF3-4F9F-8BBB-98E86697C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27" name="Grafik 1326">
            <a:extLst>
              <a:ext uri="{FF2B5EF4-FFF2-40B4-BE49-F238E27FC236}">
                <a16:creationId xmlns:a16="http://schemas.microsoft.com/office/drawing/2014/main" id="{C5E242BC-E97C-4876-92CD-47194DC13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28" name="Grafik 1327">
            <a:extLst>
              <a:ext uri="{FF2B5EF4-FFF2-40B4-BE49-F238E27FC236}">
                <a16:creationId xmlns:a16="http://schemas.microsoft.com/office/drawing/2014/main" id="{61FAE7B0-59C5-4164-97C1-A50156864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29" name="Grafik 1328">
            <a:extLst>
              <a:ext uri="{FF2B5EF4-FFF2-40B4-BE49-F238E27FC236}">
                <a16:creationId xmlns:a16="http://schemas.microsoft.com/office/drawing/2014/main" id="{D1EA880F-E705-4C2A-9697-884F17D53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0" name="Grafik 1329">
            <a:extLst>
              <a:ext uri="{FF2B5EF4-FFF2-40B4-BE49-F238E27FC236}">
                <a16:creationId xmlns:a16="http://schemas.microsoft.com/office/drawing/2014/main" id="{DBF056CB-BDBF-468C-AD14-1196C6E7A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1" name="Grafik 1330">
            <a:extLst>
              <a:ext uri="{FF2B5EF4-FFF2-40B4-BE49-F238E27FC236}">
                <a16:creationId xmlns:a16="http://schemas.microsoft.com/office/drawing/2014/main" id="{747EDC1C-9D3F-4E71-80E5-241CB3CE8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2" name="Grafik 1331">
            <a:extLst>
              <a:ext uri="{FF2B5EF4-FFF2-40B4-BE49-F238E27FC236}">
                <a16:creationId xmlns:a16="http://schemas.microsoft.com/office/drawing/2014/main" id="{4BA376A6-5583-4348-8262-451F0248E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3" name="Grafik 1332">
            <a:extLst>
              <a:ext uri="{FF2B5EF4-FFF2-40B4-BE49-F238E27FC236}">
                <a16:creationId xmlns:a16="http://schemas.microsoft.com/office/drawing/2014/main" id="{2D452E25-5991-4A11-8B94-FA7A0D03A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4" name="Grafik 1333">
            <a:extLst>
              <a:ext uri="{FF2B5EF4-FFF2-40B4-BE49-F238E27FC236}">
                <a16:creationId xmlns:a16="http://schemas.microsoft.com/office/drawing/2014/main" id="{2284ECB1-E089-4514-9AE4-C5B5AA4DA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5" name="Grafik 1334">
            <a:extLst>
              <a:ext uri="{FF2B5EF4-FFF2-40B4-BE49-F238E27FC236}">
                <a16:creationId xmlns:a16="http://schemas.microsoft.com/office/drawing/2014/main" id="{DA0D6C58-DD6D-4581-B348-9D8296FBB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6" name="Grafik 1335">
            <a:extLst>
              <a:ext uri="{FF2B5EF4-FFF2-40B4-BE49-F238E27FC236}">
                <a16:creationId xmlns:a16="http://schemas.microsoft.com/office/drawing/2014/main" id="{39301BE0-AEBC-42A6-91B5-17402E819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7" name="Grafik 1336">
            <a:extLst>
              <a:ext uri="{FF2B5EF4-FFF2-40B4-BE49-F238E27FC236}">
                <a16:creationId xmlns:a16="http://schemas.microsoft.com/office/drawing/2014/main" id="{9F86DB1C-5664-40F8-BD61-C81F8E2EF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8" name="Grafik 1337">
            <a:extLst>
              <a:ext uri="{FF2B5EF4-FFF2-40B4-BE49-F238E27FC236}">
                <a16:creationId xmlns:a16="http://schemas.microsoft.com/office/drawing/2014/main" id="{E8BE4AA3-5A84-4621-A2E7-54C43A071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39" name="Grafik 1338">
            <a:extLst>
              <a:ext uri="{FF2B5EF4-FFF2-40B4-BE49-F238E27FC236}">
                <a16:creationId xmlns:a16="http://schemas.microsoft.com/office/drawing/2014/main" id="{29A18DF3-678A-4E78-8956-7ED0A9D8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0" name="Grafik 1339">
            <a:extLst>
              <a:ext uri="{FF2B5EF4-FFF2-40B4-BE49-F238E27FC236}">
                <a16:creationId xmlns:a16="http://schemas.microsoft.com/office/drawing/2014/main" id="{876B848D-7F1F-4472-9D1D-3093C3EDF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1" name="Grafik 1340">
            <a:extLst>
              <a:ext uri="{FF2B5EF4-FFF2-40B4-BE49-F238E27FC236}">
                <a16:creationId xmlns:a16="http://schemas.microsoft.com/office/drawing/2014/main" id="{8DA94A2C-A66C-4F34-9B4B-2C13A7F5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2" name="Grafik 1341">
            <a:extLst>
              <a:ext uri="{FF2B5EF4-FFF2-40B4-BE49-F238E27FC236}">
                <a16:creationId xmlns:a16="http://schemas.microsoft.com/office/drawing/2014/main" id="{E092F4CC-C332-4E8A-9805-D15BD2EF7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3" name="Grafik 1342">
            <a:extLst>
              <a:ext uri="{FF2B5EF4-FFF2-40B4-BE49-F238E27FC236}">
                <a16:creationId xmlns:a16="http://schemas.microsoft.com/office/drawing/2014/main" id="{AB8387DB-789B-4869-BBD7-2FA9D4509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4" name="Grafik 1343">
            <a:extLst>
              <a:ext uri="{FF2B5EF4-FFF2-40B4-BE49-F238E27FC236}">
                <a16:creationId xmlns:a16="http://schemas.microsoft.com/office/drawing/2014/main" id="{27D588DC-7AB2-4F18-A3B2-0F6A32F74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5" name="Grafik 1344">
            <a:extLst>
              <a:ext uri="{FF2B5EF4-FFF2-40B4-BE49-F238E27FC236}">
                <a16:creationId xmlns:a16="http://schemas.microsoft.com/office/drawing/2014/main" id="{2DC6872C-5E88-4E05-AD96-D834255B5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6" name="Grafik 1345">
            <a:extLst>
              <a:ext uri="{FF2B5EF4-FFF2-40B4-BE49-F238E27FC236}">
                <a16:creationId xmlns:a16="http://schemas.microsoft.com/office/drawing/2014/main" id="{35815E2E-5AD8-47C3-A120-5D553C12D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7" name="Grafik 1346">
            <a:extLst>
              <a:ext uri="{FF2B5EF4-FFF2-40B4-BE49-F238E27FC236}">
                <a16:creationId xmlns:a16="http://schemas.microsoft.com/office/drawing/2014/main" id="{D8B85459-9379-4E64-8521-E683A554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8" name="Grafik 1347">
            <a:extLst>
              <a:ext uri="{FF2B5EF4-FFF2-40B4-BE49-F238E27FC236}">
                <a16:creationId xmlns:a16="http://schemas.microsoft.com/office/drawing/2014/main" id="{59BB8AF0-E248-47E6-B820-23DF13161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49" name="Grafik 1348">
            <a:extLst>
              <a:ext uri="{FF2B5EF4-FFF2-40B4-BE49-F238E27FC236}">
                <a16:creationId xmlns:a16="http://schemas.microsoft.com/office/drawing/2014/main" id="{3D76A2F3-807E-44F4-B988-6953085E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0" y="2901798"/>
            <a:ext cx="766642" cy="576000"/>
          </a:xfrm>
          <a:prstGeom prst="rect">
            <a:avLst/>
          </a:prstGeom>
        </p:spPr>
      </p:pic>
      <p:pic>
        <p:nvPicPr>
          <p:cNvPr id="1350" name="Grafik 1349">
            <a:extLst>
              <a:ext uri="{FF2B5EF4-FFF2-40B4-BE49-F238E27FC236}">
                <a16:creationId xmlns:a16="http://schemas.microsoft.com/office/drawing/2014/main" id="{623239B9-320E-4A83-80E2-8D3176313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1" name="Grafik 1350">
            <a:extLst>
              <a:ext uri="{FF2B5EF4-FFF2-40B4-BE49-F238E27FC236}">
                <a16:creationId xmlns:a16="http://schemas.microsoft.com/office/drawing/2014/main" id="{2EA47D4F-AB1D-484B-B275-2A50F8756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2" name="Grafik 1351">
            <a:extLst>
              <a:ext uri="{FF2B5EF4-FFF2-40B4-BE49-F238E27FC236}">
                <a16:creationId xmlns:a16="http://schemas.microsoft.com/office/drawing/2014/main" id="{5201EAD1-7217-432E-929E-71D450391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3" name="Grafik 1352">
            <a:extLst>
              <a:ext uri="{FF2B5EF4-FFF2-40B4-BE49-F238E27FC236}">
                <a16:creationId xmlns:a16="http://schemas.microsoft.com/office/drawing/2014/main" id="{41F5E1B4-C5F4-4348-AD3B-3700B808D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4" name="Grafik 1353">
            <a:extLst>
              <a:ext uri="{FF2B5EF4-FFF2-40B4-BE49-F238E27FC236}">
                <a16:creationId xmlns:a16="http://schemas.microsoft.com/office/drawing/2014/main" id="{40FC70B4-71FB-4D72-B13C-F3923B64C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5" name="Grafik 1354">
            <a:extLst>
              <a:ext uri="{FF2B5EF4-FFF2-40B4-BE49-F238E27FC236}">
                <a16:creationId xmlns:a16="http://schemas.microsoft.com/office/drawing/2014/main" id="{AAF32EC4-F914-4F78-B09A-DCD8DF3C7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6" name="Grafik 1355">
            <a:extLst>
              <a:ext uri="{FF2B5EF4-FFF2-40B4-BE49-F238E27FC236}">
                <a16:creationId xmlns:a16="http://schemas.microsoft.com/office/drawing/2014/main" id="{06F9FF38-8F72-4E90-ABAE-42D7BDF0B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7" name="Grafik 1356">
            <a:extLst>
              <a:ext uri="{FF2B5EF4-FFF2-40B4-BE49-F238E27FC236}">
                <a16:creationId xmlns:a16="http://schemas.microsoft.com/office/drawing/2014/main" id="{8E93C78B-9D0B-46BD-9DC8-62A4F586F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8" name="Grafik 1357">
            <a:extLst>
              <a:ext uri="{FF2B5EF4-FFF2-40B4-BE49-F238E27FC236}">
                <a16:creationId xmlns:a16="http://schemas.microsoft.com/office/drawing/2014/main" id="{E062DB1E-E528-44B4-8C90-1AA24A378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59" name="Grafik 1358">
            <a:extLst>
              <a:ext uri="{FF2B5EF4-FFF2-40B4-BE49-F238E27FC236}">
                <a16:creationId xmlns:a16="http://schemas.microsoft.com/office/drawing/2014/main" id="{F6E078CA-1924-4CDF-B8C7-6CD9DBD80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0" name="Grafik 1359">
            <a:extLst>
              <a:ext uri="{FF2B5EF4-FFF2-40B4-BE49-F238E27FC236}">
                <a16:creationId xmlns:a16="http://schemas.microsoft.com/office/drawing/2014/main" id="{70E712BF-0F16-4734-B191-C18F6BC7B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1" name="Grafik 1360">
            <a:extLst>
              <a:ext uri="{FF2B5EF4-FFF2-40B4-BE49-F238E27FC236}">
                <a16:creationId xmlns:a16="http://schemas.microsoft.com/office/drawing/2014/main" id="{6490129B-A150-4D96-9293-08DB52F08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2" name="Grafik 1361">
            <a:extLst>
              <a:ext uri="{FF2B5EF4-FFF2-40B4-BE49-F238E27FC236}">
                <a16:creationId xmlns:a16="http://schemas.microsoft.com/office/drawing/2014/main" id="{2C227606-26D0-411B-861D-8F7A469F1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3" name="Grafik 1362">
            <a:extLst>
              <a:ext uri="{FF2B5EF4-FFF2-40B4-BE49-F238E27FC236}">
                <a16:creationId xmlns:a16="http://schemas.microsoft.com/office/drawing/2014/main" id="{A806E884-ABDD-4988-9CD6-780AC640C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4" name="Grafik 1363">
            <a:extLst>
              <a:ext uri="{FF2B5EF4-FFF2-40B4-BE49-F238E27FC236}">
                <a16:creationId xmlns:a16="http://schemas.microsoft.com/office/drawing/2014/main" id="{0FAD1820-6D7A-4B99-A40B-62DC4E97A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5" name="Grafik 1364">
            <a:extLst>
              <a:ext uri="{FF2B5EF4-FFF2-40B4-BE49-F238E27FC236}">
                <a16:creationId xmlns:a16="http://schemas.microsoft.com/office/drawing/2014/main" id="{B8C79B56-6013-4411-89CD-828257079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6" name="Grafik 1365">
            <a:extLst>
              <a:ext uri="{FF2B5EF4-FFF2-40B4-BE49-F238E27FC236}">
                <a16:creationId xmlns:a16="http://schemas.microsoft.com/office/drawing/2014/main" id="{893BC37B-B45B-4C6E-8BE6-51E215AC8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7" name="Grafik 1366">
            <a:extLst>
              <a:ext uri="{FF2B5EF4-FFF2-40B4-BE49-F238E27FC236}">
                <a16:creationId xmlns:a16="http://schemas.microsoft.com/office/drawing/2014/main" id="{CC57DC73-CD45-421D-B7B5-605E61DE4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8" name="Grafik 1367">
            <a:extLst>
              <a:ext uri="{FF2B5EF4-FFF2-40B4-BE49-F238E27FC236}">
                <a16:creationId xmlns:a16="http://schemas.microsoft.com/office/drawing/2014/main" id="{66B204C7-C125-4200-B48B-B46E7DB9C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69" name="Grafik 1368">
            <a:extLst>
              <a:ext uri="{FF2B5EF4-FFF2-40B4-BE49-F238E27FC236}">
                <a16:creationId xmlns:a16="http://schemas.microsoft.com/office/drawing/2014/main" id="{F440EB2B-7D20-4841-ADF5-90D7E51D5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70" name="Grafik 1369">
            <a:extLst>
              <a:ext uri="{FF2B5EF4-FFF2-40B4-BE49-F238E27FC236}">
                <a16:creationId xmlns:a16="http://schemas.microsoft.com/office/drawing/2014/main" id="{3CFA8DDF-620F-43CF-AC76-B22203677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71" name="Grafik 1370">
            <a:extLst>
              <a:ext uri="{FF2B5EF4-FFF2-40B4-BE49-F238E27FC236}">
                <a16:creationId xmlns:a16="http://schemas.microsoft.com/office/drawing/2014/main" id="{46E83869-A2D4-4E04-BFA1-EA83472E1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72" name="Grafik 1371">
            <a:extLst>
              <a:ext uri="{FF2B5EF4-FFF2-40B4-BE49-F238E27FC236}">
                <a16:creationId xmlns:a16="http://schemas.microsoft.com/office/drawing/2014/main" id="{E2942F47-C5E1-45BF-AF4F-BE2291014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73" name="Grafik 1372">
            <a:extLst>
              <a:ext uri="{FF2B5EF4-FFF2-40B4-BE49-F238E27FC236}">
                <a16:creationId xmlns:a16="http://schemas.microsoft.com/office/drawing/2014/main" id="{7C01D7C9-7BAA-4F75-9ACE-D9E1F85B8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344" y="2553049"/>
            <a:ext cx="766642" cy="576000"/>
          </a:xfrm>
          <a:prstGeom prst="rect">
            <a:avLst/>
          </a:prstGeom>
        </p:spPr>
      </p:pic>
      <p:pic>
        <p:nvPicPr>
          <p:cNvPr id="1374" name="Grafik 1373">
            <a:extLst>
              <a:ext uri="{FF2B5EF4-FFF2-40B4-BE49-F238E27FC236}">
                <a16:creationId xmlns:a16="http://schemas.microsoft.com/office/drawing/2014/main" id="{EFBE61B6-F906-4B74-9002-0DCA16E5E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75" name="Grafik 1374">
            <a:extLst>
              <a:ext uri="{FF2B5EF4-FFF2-40B4-BE49-F238E27FC236}">
                <a16:creationId xmlns:a16="http://schemas.microsoft.com/office/drawing/2014/main" id="{75104BBE-ADB8-415B-85AC-686C07EEA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76" name="Grafik 1375">
            <a:extLst>
              <a:ext uri="{FF2B5EF4-FFF2-40B4-BE49-F238E27FC236}">
                <a16:creationId xmlns:a16="http://schemas.microsoft.com/office/drawing/2014/main" id="{2A74C3ED-EC58-4918-B8F1-1706EAF40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77" name="Grafik 1376">
            <a:extLst>
              <a:ext uri="{FF2B5EF4-FFF2-40B4-BE49-F238E27FC236}">
                <a16:creationId xmlns:a16="http://schemas.microsoft.com/office/drawing/2014/main" id="{60399E45-C42B-4FC3-ABA1-383B03F8B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78" name="Grafik 1377">
            <a:extLst>
              <a:ext uri="{FF2B5EF4-FFF2-40B4-BE49-F238E27FC236}">
                <a16:creationId xmlns:a16="http://schemas.microsoft.com/office/drawing/2014/main" id="{A8DCAF68-089D-4ECA-96DF-A794A864D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79" name="Grafik 1378">
            <a:extLst>
              <a:ext uri="{FF2B5EF4-FFF2-40B4-BE49-F238E27FC236}">
                <a16:creationId xmlns:a16="http://schemas.microsoft.com/office/drawing/2014/main" id="{EFB39704-02F0-4E7D-B7FE-C6F79D996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0" name="Grafik 1379">
            <a:extLst>
              <a:ext uri="{FF2B5EF4-FFF2-40B4-BE49-F238E27FC236}">
                <a16:creationId xmlns:a16="http://schemas.microsoft.com/office/drawing/2014/main" id="{1B96E785-97C4-4C32-960A-6B9F6463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1" name="Grafik 1380">
            <a:extLst>
              <a:ext uri="{FF2B5EF4-FFF2-40B4-BE49-F238E27FC236}">
                <a16:creationId xmlns:a16="http://schemas.microsoft.com/office/drawing/2014/main" id="{20EF8D05-1276-4C05-A3A0-513CAD874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2" name="Grafik 1381">
            <a:extLst>
              <a:ext uri="{FF2B5EF4-FFF2-40B4-BE49-F238E27FC236}">
                <a16:creationId xmlns:a16="http://schemas.microsoft.com/office/drawing/2014/main" id="{80A69F1F-F8C9-4E01-9FBF-891E058FB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3" name="Grafik 1382">
            <a:extLst>
              <a:ext uri="{FF2B5EF4-FFF2-40B4-BE49-F238E27FC236}">
                <a16:creationId xmlns:a16="http://schemas.microsoft.com/office/drawing/2014/main" id="{5966A68F-C22D-46D9-B344-B08F24ECC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4" name="Grafik 1383">
            <a:extLst>
              <a:ext uri="{FF2B5EF4-FFF2-40B4-BE49-F238E27FC236}">
                <a16:creationId xmlns:a16="http://schemas.microsoft.com/office/drawing/2014/main" id="{4AE9CFEB-A159-4705-A180-B38519C91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5" name="Grafik 1384">
            <a:extLst>
              <a:ext uri="{FF2B5EF4-FFF2-40B4-BE49-F238E27FC236}">
                <a16:creationId xmlns:a16="http://schemas.microsoft.com/office/drawing/2014/main" id="{70C9FE94-2D51-47D6-8DE8-C9DBD4A3D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6" name="Grafik 1385">
            <a:extLst>
              <a:ext uri="{FF2B5EF4-FFF2-40B4-BE49-F238E27FC236}">
                <a16:creationId xmlns:a16="http://schemas.microsoft.com/office/drawing/2014/main" id="{CCD2C0D6-D498-41A2-AF2A-F3A8EE9FF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7" name="Grafik 1386">
            <a:extLst>
              <a:ext uri="{FF2B5EF4-FFF2-40B4-BE49-F238E27FC236}">
                <a16:creationId xmlns:a16="http://schemas.microsoft.com/office/drawing/2014/main" id="{58C0A50D-F21F-45FE-A959-97F2D872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8" name="Grafik 1387">
            <a:extLst>
              <a:ext uri="{FF2B5EF4-FFF2-40B4-BE49-F238E27FC236}">
                <a16:creationId xmlns:a16="http://schemas.microsoft.com/office/drawing/2014/main" id="{D43AB429-702C-4A54-A0C9-A95F644DC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89" name="Grafik 1388">
            <a:extLst>
              <a:ext uri="{FF2B5EF4-FFF2-40B4-BE49-F238E27FC236}">
                <a16:creationId xmlns:a16="http://schemas.microsoft.com/office/drawing/2014/main" id="{B8FF71D8-FA16-4195-9E96-37283C708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0" name="Grafik 1389">
            <a:extLst>
              <a:ext uri="{FF2B5EF4-FFF2-40B4-BE49-F238E27FC236}">
                <a16:creationId xmlns:a16="http://schemas.microsoft.com/office/drawing/2014/main" id="{1004B73E-0C7F-4008-9F82-2474C1A0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1" name="Grafik 1390">
            <a:extLst>
              <a:ext uri="{FF2B5EF4-FFF2-40B4-BE49-F238E27FC236}">
                <a16:creationId xmlns:a16="http://schemas.microsoft.com/office/drawing/2014/main" id="{9DED93D1-6D94-4958-B0D2-35ED2362E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2" name="Grafik 1391">
            <a:extLst>
              <a:ext uri="{FF2B5EF4-FFF2-40B4-BE49-F238E27FC236}">
                <a16:creationId xmlns:a16="http://schemas.microsoft.com/office/drawing/2014/main" id="{73829D6F-E05A-4FF2-83DC-C569F1598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3" name="Grafik 1392">
            <a:extLst>
              <a:ext uri="{FF2B5EF4-FFF2-40B4-BE49-F238E27FC236}">
                <a16:creationId xmlns:a16="http://schemas.microsoft.com/office/drawing/2014/main" id="{423C7C72-0323-46BB-A952-8D28F1E1F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4" name="Grafik 1393">
            <a:extLst>
              <a:ext uri="{FF2B5EF4-FFF2-40B4-BE49-F238E27FC236}">
                <a16:creationId xmlns:a16="http://schemas.microsoft.com/office/drawing/2014/main" id="{9C617965-BCFC-4659-AE2D-3A39CF85B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5" name="Grafik 1394">
            <a:extLst>
              <a:ext uri="{FF2B5EF4-FFF2-40B4-BE49-F238E27FC236}">
                <a16:creationId xmlns:a16="http://schemas.microsoft.com/office/drawing/2014/main" id="{B3D848C8-D8BD-45BC-8CBC-A04592D19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6" name="Grafik 1395">
            <a:extLst>
              <a:ext uri="{FF2B5EF4-FFF2-40B4-BE49-F238E27FC236}">
                <a16:creationId xmlns:a16="http://schemas.microsoft.com/office/drawing/2014/main" id="{9FC30626-57C2-4FD3-93C9-E82322BA8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7" name="Grafik 1396">
            <a:extLst>
              <a:ext uri="{FF2B5EF4-FFF2-40B4-BE49-F238E27FC236}">
                <a16:creationId xmlns:a16="http://schemas.microsoft.com/office/drawing/2014/main" id="{F3960D9A-DDC8-441D-BECE-A3657A743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2253887"/>
            <a:ext cx="766643" cy="576000"/>
          </a:xfrm>
          <a:prstGeom prst="rect">
            <a:avLst/>
          </a:prstGeom>
        </p:spPr>
      </p:pic>
      <p:pic>
        <p:nvPicPr>
          <p:cNvPr id="1398" name="Grafik 1397">
            <a:extLst>
              <a:ext uri="{FF2B5EF4-FFF2-40B4-BE49-F238E27FC236}">
                <a16:creationId xmlns:a16="http://schemas.microsoft.com/office/drawing/2014/main" id="{16D88980-4F8D-41DB-821E-08A20ABA2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399" name="Grafik 1398">
            <a:extLst>
              <a:ext uri="{FF2B5EF4-FFF2-40B4-BE49-F238E27FC236}">
                <a16:creationId xmlns:a16="http://schemas.microsoft.com/office/drawing/2014/main" id="{7AE02353-3CD9-437B-A0A8-004453D66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0" name="Grafik 1399">
            <a:extLst>
              <a:ext uri="{FF2B5EF4-FFF2-40B4-BE49-F238E27FC236}">
                <a16:creationId xmlns:a16="http://schemas.microsoft.com/office/drawing/2014/main" id="{EB3CE305-ABA4-4A03-B49A-7E3C344B8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1" name="Grafik 1400">
            <a:extLst>
              <a:ext uri="{FF2B5EF4-FFF2-40B4-BE49-F238E27FC236}">
                <a16:creationId xmlns:a16="http://schemas.microsoft.com/office/drawing/2014/main" id="{E3896302-A92E-4060-8F44-20F68DD4B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2" name="Grafik 1401">
            <a:extLst>
              <a:ext uri="{FF2B5EF4-FFF2-40B4-BE49-F238E27FC236}">
                <a16:creationId xmlns:a16="http://schemas.microsoft.com/office/drawing/2014/main" id="{1BDF1400-346A-45CB-9003-50FB16DB8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3" name="Grafik 1402">
            <a:extLst>
              <a:ext uri="{FF2B5EF4-FFF2-40B4-BE49-F238E27FC236}">
                <a16:creationId xmlns:a16="http://schemas.microsoft.com/office/drawing/2014/main" id="{A90F4B54-8A65-4A14-BF81-CA732A85C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4" name="Grafik 1403">
            <a:extLst>
              <a:ext uri="{FF2B5EF4-FFF2-40B4-BE49-F238E27FC236}">
                <a16:creationId xmlns:a16="http://schemas.microsoft.com/office/drawing/2014/main" id="{0987ACD9-68FA-48F1-9E39-49342E663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5" name="Grafik 1404">
            <a:extLst>
              <a:ext uri="{FF2B5EF4-FFF2-40B4-BE49-F238E27FC236}">
                <a16:creationId xmlns:a16="http://schemas.microsoft.com/office/drawing/2014/main" id="{292BF22A-D0DB-437E-A3E9-B4B85F9F0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6" name="Grafik 1405">
            <a:extLst>
              <a:ext uri="{FF2B5EF4-FFF2-40B4-BE49-F238E27FC236}">
                <a16:creationId xmlns:a16="http://schemas.microsoft.com/office/drawing/2014/main" id="{3FFD2C27-92B4-47F6-B59C-4936DF0BE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7" name="Grafik 1406">
            <a:extLst>
              <a:ext uri="{FF2B5EF4-FFF2-40B4-BE49-F238E27FC236}">
                <a16:creationId xmlns:a16="http://schemas.microsoft.com/office/drawing/2014/main" id="{91161D3B-4AE8-4112-B6B5-3BA95578B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8" name="Grafik 1407">
            <a:extLst>
              <a:ext uri="{FF2B5EF4-FFF2-40B4-BE49-F238E27FC236}">
                <a16:creationId xmlns:a16="http://schemas.microsoft.com/office/drawing/2014/main" id="{018A344B-5BAE-4553-8551-DAB490653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09" name="Grafik 1408">
            <a:extLst>
              <a:ext uri="{FF2B5EF4-FFF2-40B4-BE49-F238E27FC236}">
                <a16:creationId xmlns:a16="http://schemas.microsoft.com/office/drawing/2014/main" id="{54396BF8-3B5A-43D9-B41C-0E0ABC6F3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0" name="Grafik 1409">
            <a:extLst>
              <a:ext uri="{FF2B5EF4-FFF2-40B4-BE49-F238E27FC236}">
                <a16:creationId xmlns:a16="http://schemas.microsoft.com/office/drawing/2014/main" id="{F5C037FD-C41D-4AC3-8016-7B25BBCD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1" name="Grafik 1410">
            <a:extLst>
              <a:ext uri="{FF2B5EF4-FFF2-40B4-BE49-F238E27FC236}">
                <a16:creationId xmlns:a16="http://schemas.microsoft.com/office/drawing/2014/main" id="{DDA93AA4-3181-4D7B-9ACF-AC71A6102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2" name="Grafik 1411">
            <a:extLst>
              <a:ext uri="{FF2B5EF4-FFF2-40B4-BE49-F238E27FC236}">
                <a16:creationId xmlns:a16="http://schemas.microsoft.com/office/drawing/2014/main" id="{10F02F81-BA14-49E5-A7F6-471F73646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3" name="Grafik 1412">
            <a:extLst>
              <a:ext uri="{FF2B5EF4-FFF2-40B4-BE49-F238E27FC236}">
                <a16:creationId xmlns:a16="http://schemas.microsoft.com/office/drawing/2014/main" id="{BA8EEA8E-F531-4B46-BB00-A5A752821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4" name="Grafik 1413">
            <a:extLst>
              <a:ext uri="{FF2B5EF4-FFF2-40B4-BE49-F238E27FC236}">
                <a16:creationId xmlns:a16="http://schemas.microsoft.com/office/drawing/2014/main" id="{450B7B6C-CE2C-475D-9E4A-A01049AE1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5" name="Grafik 1414">
            <a:extLst>
              <a:ext uri="{FF2B5EF4-FFF2-40B4-BE49-F238E27FC236}">
                <a16:creationId xmlns:a16="http://schemas.microsoft.com/office/drawing/2014/main" id="{8EE4F50E-723F-482E-9B2B-504BAFEDF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6" name="Grafik 1415">
            <a:extLst>
              <a:ext uri="{FF2B5EF4-FFF2-40B4-BE49-F238E27FC236}">
                <a16:creationId xmlns:a16="http://schemas.microsoft.com/office/drawing/2014/main" id="{9A831572-787F-45BD-A888-3AC1274DC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7" name="Grafik 1416">
            <a:extLst>
              <a:ext uri="{FF2B5EF4-FFF2-40B4-BE49-F238E27FC236}">
                <a16:creationId xmlns:a16="http://schemas.microsoft.com/office/drawing/2014/main" id="{C5849954-2FA1-4E5B-A36A-F79D837C5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8" name="Grafik 1417">
            <a:extLst>
              <a:ext uri="{FF2B5EF4-FFF2-40B4-BE49-F238E27FC236}">
                <a16:creationId xmlns:a16="http://schemas.microsoft.com/office/drawing/2014/main" id="{3798D41B-7AE8-4CC3-AAED-20EBFA9E4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19" name="Grafik 1418">
            <a:extLst>
              <a:ext uri="{FF2B5EF4-FFF2-40B4-BE49-F238E27FC236}">
                <a16:creationId xmlns:a16="http://schemas.microsoft.com/office/drawing/2014/main" id="{D25CEBEC-E2FB-4580-BAD8-02C4ADB7E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20" name="Grafik 1419">
            <a:extLst>
              <a:ext uri="{FF2B5EF4-FFF2-40B4-BE49-F238E27FC236}">
                <a16:creationId xmlns:a16="http://schemas.microsoft.com/office/drawing/2014/main" id="{95040A6A-9366-4611-AEBA-D02516FC6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21" name="Grafik 1420">
            <a:extLst>
              <a:ext uri="{FF2B5EF4-FFF2-40B4-BE49-F238E27FC236}">
                <a16:creationId xmlns:a16="http://schemas.microsoft.com/office/drawing/2014/main" id="{36757AAF-4DF0-43FD-A884-8A6294CF4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22" name="Grafik 1421">
            <a:extLst>
              <a:ext uri="{FF2B5EF4-FFF2-40B4-BE49-F238E27FC236}">
                <a16:creationId xmlns:a16="http://schemas.microsoft.com/office/drawing/2014/main" id="{B5386915-8687-4ED9-B40A-21A37A653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819" y="1923931"/>
            <a:ext cx="766642" cy="576000"/>
          </a:xfrm>
          <a:prstGeom prst="rect">
            <a:avLst/>
          </a:prstGeom>
        </p:spPr>
      </p:pic>
      <p:pic>
        <p:nvPicPr>
          <p:cNvPr id="1423" name="Grafik 1422">
            <a:extLst>
              <a:ext uri="{FF2B5EF4-FFF2-40B4-BE49-F238E27FC236}">
                <a16:creationId xmlns:a16="http://schemas.microsoft.com/office/drawing/2014/main" id="{2AD24A13-E76F-47A6-88A7-DD4ABBB05E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4" name="Grafik 1423">
            <a:extLst>
              <a:ext uri="{FF2B5EF4-FFF2-40B4-BE49-F238E27FC236}">
                <a16:creationId xmlns:a16="http://schemas.microsoft.com/office/drawing/2014/main" id="{6A322932-8C3B-4A60-82A8-5B4F7D906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5" name="Grafik 1424">
            <a:extLst>
              <a:ext uri="{FF2B5EF4-FFF2-40B4-BE49-F238E27FC236}">
                <a16:creationId xmlns:a16="http://schemas.microsoft.com/office/drawing/2014/main" id="{D30ED04E-DD71-4487-935C-4ECB96786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6" name="Grafik 1425">
            <a:extLst>
              <a:ext uri="{FF2B5EF4-FFF2-40B4-BE49-F238E27FC236}">
                <a16:creationId xmlns:a16="http://schemas.microsoft.com/office/drawing/2014/main" id="{9D3335DC-D6B3-4570-A0B5-A45B7EDFF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7" name="Grafik 1426">
            <a:extLst>
              <a:ext uri="{FF2B5EF4-FFF2-40B4-BE49-F238E27FC236}">
                <a16:creationId xmlns:a16="http://schemas.microsoft.com/office/drawing/2014/main" id="{FCB937FA-30DF-4A73-AB8E-6C6231C97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8" name="Grafik 1427">
            <a:extLst>
              <a:ext uri="{FF2B5EF4-FFF2-40B4-BE49-F238E27FC236}">
                <a16:creationId xmlns:a16="http://schemas.microsoft.com/office/drawing/2014/main" id="{19A92D60-1FB6-4AEF-A6C5-A770E11C15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29" name="Grafik 1428">
            <a:extLst>
              <a:ext uri="{FF2B5EF4-FFF2-40B4-BE49-F238E27FC236}">
                <a16:creationId xmlns:a16="http://schemas.microsoft.com/office/drawing/2014/main" id="{B3BD59A4-B215-4F5F-B48F-87A9AE28C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0" name="Grafik 1429">
            <a:extLst>
              <a:ext uri="{FF2B5EF4-FFF2-40B4-BE49-F238E27FC236}">
                <a16:creationId xmlns:a16="http://schemas.microsoft.com/office/drawing/2014/main" id="{461135B0-B169-4104-ABED-A3017CB5D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1" name="Grafik 1430">
            <a:extLst>
              <a:ext uri="{FF2B5EF4-FFF2-40B4-BE49-F238E27FC236}">
                <a16:creationId xmlns:a16="http://schemas.microsoft.com/office/drawing/2014/main" id="{3F9F6005-D471-44EF-8D21-5D047BF32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2" name="Grafik 1431">
            <a:extLst>
              <a:ext uri="{FF2B5EF4-FFF2-40B4-BE49-F238E27FC236}">
                <a16:creationId xmlns:a16="http://schemas.microsoft.com/office/drawing/2014/main" id="{78C23177-0EF4-4D9A-AAA9-5AA526812E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3" name="Grafik 1432">
            <a:extLst>
              <a:ext uri="{FF2B5EF4-FFF2-40B4-BE49-F238E27FC236}">
                <a16:creationId xmlns:a16="http://schemas.microsoft.com/office/drawing/2014/main" id="{E55F7114-FD03-4842-9880-A890A3984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4" name="Grafik 1433">
            <a:extLst>
              <a:ext uri="{FF2B5EF4-FFF2-40B4-BE49-F238E27FC236}">
                <a16:creationId xmlns:a16="http://schemas.microsoft.com/office/drawing/2014/main" id="{0C5C8A16-F02B-4026-BA29-174D606F2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5" name="Grafik 1434">
            <a:extLst>
              <a:ext uri="{FF2B5EF4-FFF2-40B4-BE49-F238E27FC236}">
                <a16:creationId xmlns:a16="http://schemas.microsoft.com/office/drawing/2014/main" id="{13D81EB6-BE1E-4001-B052-A99FE158AE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6" name="Grafik 1435">
            <a:extLst>
              <a:ext uri="{FF2B5EF4-FFF2-40B4-BE49-F238E27FC236}">
                <a16:creationId xmlns:a16="http://schemas.microsoft.com/office/drawing/2014/main" id="{341D7F9C-326F-4B69-A080-7830D5A738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7" name="Grafik 1436">
            <a:extLst>
              <a:ext uri="{FF2B5EF4-FFF2-40B4-BE49-F238E27FC236}">
                <a16:creationId xmlns:a16="http://schemas.microsoft.com/office/drawing/2014/main" id="{4F3E03F9-6B63-4D18-9EC0-FC5E0CE01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8" name="Grafik 1437">
            <a:extLst>
              <a:ext uri="{FF2B5EF4-FFF2-40B4-BE49-F238E27FC236}">
                <a16:creationId xmlns:a16="http://schemas.microsoft.com/office/drawing/2014/main" id="{87087097-B8FE-44B5-AF98-892EDB969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39" name="Grafik 1438">
            <a:extLst>
              <a:ext uri="{FF2B5EF4-FFF2-40B4-BE49-F238E27FC236}">
                <a16:creationId xmlns:a16="http://schemas.microsoft.com/office/drawing/2014/main" id="{42164D5D-B032-462D-B58F-FCB6DD03A9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0" name="Grafik 1439">
            <a:extLst>
              <a:ext uri="{FF2B5EF4-FFF2-40B4-BE49-F238E27FC236}">
                <a16:creationId xmlns:a16="http://schemas.microsoft.com/office/drawing/2014/main" id="{A0D3E4D3-DF97-423B-80D5-CAF17B6D3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1" name="Grafik 1440">
            <a:extLst>
              <a:ext uri="{FF2B5EF4-FFF2-40B4-BE49-F238E27FC236}">
                <a16:creationId xmlns:a16="http://schemas.microsoft.com/office/drawing/2014/main" id="{138FB5B4-4B51-403A-BCE4-A08CADDA2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2" name="Grafik 1441">
            <a:extLst>
              <a:ext uri="{FF2B5EF4-FFF2-40B4-BE49-F238E27FC236}">
                <a16:creationId xmlns:a16="http://schemas.microsoft.com/office/drawing/2014/main" id="{122DAA9C-74D8-4CFD-9BC2-9B3145D9D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3" name="Grafik 1442">
            <a:extLst>
              <a:ext uri="{FF2B5EF4-FFF2-40B4-BE49-F238E27FC236}">
                <a16:creationId xmlns:a16="http://schemas.microsoft.com/office/drawing/2014/main" id="{E8091610-736E-48AD-B64A-DC3CB25EAE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4" name="Grafik 1443">
            <a:extLst>
              <a:ext uri="{FF2B5EF4-FFF2-40B4-BE49-F238E27FC236}">
                <a16:creationId xmlns:a16="http://schemas.microsoft.com/office/drawing/2014/main" id="{74E97E5C-B7E7-48D1-A2CF-A46CE2B4D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5" name="Grafik 1444">
            <a:extLst>
              <a:ext uri="{FF2B5EF4-FFF2-40B4-BE49-F238E27FC236}">
                <a16:creationId xmlns:a16="http://schemas.microsoft.com/office/drawing/2014/main" id="{B86634DB-B961-4FB3-B4C7-0CC64AF85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6" name="Grafik 1445">
            <a:extLst>
              <a:ext uri="{FF2B5EF4-FFF2-40B4-BE49-F238E27FC236}">
                <a16:creationId xmlns:a16="http://schemas.microsoft.com/office/drawing/2014/main" id="{9A7092BF-9008-45C4-B77F-E16FFDDB7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125" y="3932560"/>
            <a:ext cx="752779" cy="540000"/>
          </a:xfrm>
          <a:prstGeom prst="rect">
            <a:avLst/>
          </a:prstGeom>
        </p:spPr>
      </p:pic>
      <p:pic>
        <p:nvPicPr>
          <p:cNvPr id="1447" name="Grafik 1446">
            <a:extLst>
              <a:ext uri="{FF2B5EF4-FFF2-40B4-BE49-F238E27FC236}">
                <a16:creationId xmlns:a16="http://schemas.microsoft.com/office/drawing/2014/main" id="{A8179EB0-DF27-4AC4-9B1A-4C51676D8E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48" name="Grafik 1447">
            <a:extLst>
              <a:ext uri="{FF2B5EF4-FFF2-40B4-BE49-F238E27FC236}">
                <a16:creationId xmlns:a16="http://schemas.microsoft.com/office/drawing/2014/main" id="{68CFB594-ACFA-433C-AD46-84B36B033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49" name="Grafik 1448">
            <a:extLst>
              <a:ext uri="{FF2B5EF4-FFF2-40B4-BE49-F238E27FC236}">
                <a16:creationId xmlns:a16="http://schemas.microsoft.com/office/drawing/2014/main" id="{1AD026C9-5E5C-4288-AD1A-D0CF4D545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0" name="Grafik 1449">
            <a:extLst>
              <a:ext uri="{FF2B5EF4-FFF2-40B4-BE49-F238E27FC236}">
                <a16:creationId xmlns:a16="http://schemas.microsoft.com/office/drawing/2014/main" id="{FEEFB878-0658-4742-94D3-35B6C5151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1" name="Grafik 1450">
            <a:extLst>
              <a:ext uri="{FF2B5EF4-FFF2-40B4-BE49-F238E27FC236}">
                <a16:creationId xmlns:a16="http://schemas.microsoft.com/office/drawing/2014/main" id="{462EB81F-199B-4D7F-B67E-378530833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2" name="Grafik 1451">
            <a:extLst>
              <a:ext uri="{FF2B5EF4-FFF2-40B4-BE49-F238E27FC236}">
                <a16:creationId xmlns:a16="http://schemas.microsoft.com/office/drawing/2014/main" id="{F821F6DE-AE0F-43E7-8882-D04AE4629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3" name="Grafik 1452">
            <a:extLst>
              <a:ext uri="{FF2B5EF4-FFF2-40B4-BE49-F238E27FC236}">
                <a16:creationId xmlns:a16="http://schemas.microsoft.com/office/drawing/2014/main" id="{735C01D0-9EA9-4A55-81CD-980955184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4" name="Grafik 1453">
            <a:extLst>
              <a:ext uri="{FF2B5EF4-FFF2-40B4-BE49-F238E27FC236}">
                <a16:creationId xmlns:a16="http://schemas.microsoft.com/office/drawing/2014/main" id="{3F01A121-6DF9-4CD6-BDD9-11FBB445E2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5" name="Grafik 1454">
            <a:extLst>
              <a:ext uri="{FF2B5EF4-FFF2-40B4-BE49-F238E27FC236}">
                <a16:creationId xmlns:a16="http://schemas.microsoft.com/office/drawing/2014/main" id="{FE92322F-DAC1-48BE-9B41-A0A2BE5C1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6" name="Grafik 1455">
            <a:extLst>
              <a:ext uri="{FF2B5EF4-FFF2-40B4-BE49-F238E27FC236}">
                <a16:creationId xmlns:a16="http://schemas.microsoft.com/office/drawing/2014/main" id="{D14C3E7E-D014-4FB0-9D78-D871A0647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7" name="Grafik 1456">
            <a:extLst>
              <a:ext uri="{FF2B5EF4-FFF2-40B4-BE49-F238E27FC236}">
                <a16:creationId xmlns:a16="http://schemas.microsoft.com/office/drawing/2014/main" id="{BEB8B2FC-B162-466F-9F43-F0E58122F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8" name="Grafik 1457">
            <a:extLst>
              <a:ext uri="{FF2B5EF4-FFF2-40B4-BE49-F238E27FC236}">
                <a16:creationId xmlns:a16="http://schemas.microsoft.com/office/drawing/2014/main" id="{27364C36-824B-4F36-9E7E-F0F0B1E61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59" name="Grafik 1458">
            <a:extLst>
              <a:ext uri="{FF2B5EF4-FFF2-40B4-BE49-F238E27FC236}">
                <a16:creationId xmlns:a16="http://schemas.microsoft.com/office/drawing/2014/main" id="{BF7BE5BB-0BE8-474C-98AD-96EC6CDB7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0" name="Grafik 1459">
            <a:extLst>
              <a:ext uri="{FF2B5EF4-FFF2-40B4-BE49-F238E27FC236}">
                <a16:creationId xmlns:a16="http://schemas.microsoft.com/office/drawing/2014/main" id="{32C8F67B-DE71-48E8-AD66-470F430BE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1" name="Grafik 1460">
            <a:extLst>
              <a:ext uri="{FF2B5EF4-FFF2-40B4-BE49-F238E27FC236}">
                <a16:creationId xmlns:a16="http://schemas.microsoft.com/office/drawing/2014/main" id="{9FA5EF80-9E29-43C3-9C24-0B3AB626F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2" name="Grafik 1461">
            <a:extLst>
              <a:ext uri="{FF2B5EF4-FFF2-40B4-BE49-F238E27FC236}">
                <a16:creationId xmlns:a16="http://schemas.microsoft.com/office/drawing/2014/main" id="{8B8DA6CA-3E54-4088-9045-967DB07281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3" name="Grafik 1462">
            <a:extLst>
              <a:ext uri="{FF2B5EF4-FFF2-40B4-BE49-F238E27FC236}">
                <a16:creationId xmlns:a16="http://schemas.microsoft.com/office/drawing/2014/main" id="{510257B9-12D9-40E7-B8DB-8F08C4A42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4" name="Grafik 1463">
            <a:extLst>
              <a:ext uri="{FF2B5EF4-FFF2-40B4-BE49-F238E27FC236}">
                <a16:creationId xmlns:a16="http://schemas.microsoft.com/office/drawing/2014/main" id="{F5C7B6AF-C74F-4427-841B-B885E77C4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5" name="Grafik 1464">
            <a:extLst>
              <a:ext uri="{FF2B5EF4-FFF2-40B4-BE49-F238E27FC236}">
                <a16:creationId xmlns:a16="http://schemas.microsoft.com/office/drawing/2014/main" id="{ADC9C1A7-F4BC-4BDE-8B35-910A4E70B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6" name="Grafik 1465">
            <a:extLst>
              <a:ext uri="{FF2B5EF4-FFF2-40B4-BE49-F238E27FC236}">
                <a16:creationId xmlns:a16="http://schemas.microsoft.com/office/drawing/2014/main" id="{96E5AAB6-BFDC-4243-8C41-A74A2F6E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7" name="Grafik 1466">
            <a:extLst>
              <a:ext uri="{FF2B5EF4-FFF2-40B4-BE49-F238E27FC236}">
                <a16:creationId xmlns:a16="http://schemas.microsoft.com/office/drawing/2014/main" id="{C19994EA-79AD-4001-8CE1-ADD7F0378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8" name="Grafik 1467">
            <a:extLst>
              <a:ext uri="{FF2B5EF4-FFF2-40B4-BE49-F238E27FC236}">
                <a16:creationId xmlns:a16="http://schemas.microsoft.com/office/drawing/2014/main" id="{DE59CDE4-1FF7-48C3-88EB-7724E7941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69" name="Grafik 1468">
            <a:extLst>
              <a:ext uri="{FF2B5EF4-FFF2-40B4-BE49-F238E27FC236}">
                <a16:creationId xmlns:a16="http://schemas.microsoft.com/office/drawing/2014/main" id="{070CA29D-9366-48CF-BFCA-814B8FB95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70" name="Grafik 1469">
            <a:extLst>
              <a:ext uri="{FF2B5EF4-FFF2-40B4-BE49-F238E27FC236}">
                <a16:creationId xmlns:a16="http://schemas.microsoft.com/office/drawing/2014/main" id="{F95A1ABA-143F-4957-82ED-BC91D0E35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457" y="4270467"/>
            <a:ext cx="752778" cy="540000"/>
          </a:xfrm>
          <a:prstGeom prst="rect">
            <a:avLst/>
          </a:prstGeom>
        </p:spPr>
      </p:pic>
      <p:pic>
        <p:nvPicPr>
          <p:cNvPr id="1471" name="Grafik 1470">
            <a:extLst>
              <a:ext uri="{FF2B5EF4-FFF2-40B4-BE49-F238E27FC236}">
                <a16:creationId xmlns:a16="http://schemas.microsoft.com/office/drawing/2014/main" id="{80AE92E5-AB84-4962-B8ED-55B8D5935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2" name="Grafik 1471">
            <a:extLst>
              <a:ext uri="{FF2B5EF4-FFF2-40B4-BE49-F238E27FC236}">
                <a16:creationId xmlns:a16="http://schemas.microsoft.com/office/drawing/2014/main" id="{DCD3FC4A-DDA0-4970-95DA-F659FC1439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3" name="Grafik 1472">
            <a:extLst>
              <a:ext uri="{FF2B5EF4-FFF2-40B4-BE49-F238E27FC236}">
                <a16:creationId xmlns:a16="http://schemas.microsoft.com/office/drawing/2014/main" id="{0E093A7C-7980-417D-BF39-1A16BA31C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4" name="Grafik 1473">
            <a:extLst>
              <a:ext uri="{FF2B5EF4-FFF2-40B4-BE49-F238E27FC236}">
                <a16:creationId xmlns:a16="http://schemas.microsoft.com/office/drawing/2014/main" id="{D675A760-773A-4238-8E23-6755BD568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5" name="Grafik 1474">
            <a:extLst>
              <a:ext uri="{FF2B5EF4-FFF2-40B4-BE49-F238E27FC236}">
                <a16:creationId xmlns:a16="http://schemas.microsoft.com/office/drawing/2014/main" id="{83D02F41-5B1C-4764-9261-3F1540216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6" name="Grafik 1475">
            <a:extLst>
              <a:ext uri="{FF2B5EF4-FFF2-40B4-BE49-F238E27FC236}">
                <a16:creationId xmlns:a16="http://schemas.microsoft.com/office/drawing/2014/main" id="{8D2DCA25-CDCC-4D87-B8A5-2E58E1E29B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7" name="Grafik 1476">
            <a:extLst>
              <a:ext uri="{FF2B5EF4-FFF2-40B4-BE49-F238E27FC236}">
                <a16:creationId xmlns:a16="http://schemas.microsoft.com/office/drawing/2014/main" id="{417455F3-4F96-41C3-AEF4-0E61F744EB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8" name="Grafik 1477">
            <a:extLst>
              <a:ext uri="{FF2B5EF4-FFF2-40B4-BE49-F238E27FC236}">
                <a16:creationId xmlns:a16="http://schemas.microsoft.com/office/drawing/2014/main" id="{B098E9F6-39EF-407D-A015-0B2AC9B800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79" name="Grafik 1478">
            <a:extLst>
              <a:ext uri="{FF2B5EF4-FFF2-40B4-BE49-F238E27FC236}">
                <a16:creationId xmlns:a16="http://schemas.microsoft.com/office/drawing/2014/main" id="{5226EEC3-F323-410E-83FF-3C66260CF0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0" name="Grafik 1479">
            <a:extLst>
              <a:ext uri="{FF2B5EF4-FFF2-40B4-BE49-F238E27FC236}">
                <a16:creationId xmlns:a16="http://schemas.microsoft.com/office/drawing/2014/main" id="{45BC9403-65C1-4FBF-89F5-5ADD817724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1" name="Grafik 1480">
            <a:extLst>
              <a:ext uri="{FF2B5EF4-FFF2-40B4-BE49-F238E27FC236}">
                <a16:creationId xmlns:a16="http://schemas.microsoft.com/office/drawing/2014/main" id="{5B12184D-3B7C-440E-B0CA-4029B0B15A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2" name="Grafik 1481">
            <a:extLst>
              <a:ext uri="{FF2B5EF4-FFF2-40B4-BE49-F238E27FC236}">
                <a16:creationId xmlns:a16="http://schemas.microsoft.com/office/drawing/2014/main" id="{64619B26-5EDB-4378-990D-B8F40F511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3" name="Grafik 1482">
            <a:extLst>
              <a:ext uri="{FF2B5EF4-FFF2-40B4-BE49-F238E27FC236}">
                <a16:creationId xmlns:a16="http://schemas.microsoft.com/office/drawing/2014/main" id="{FD780E59-4323-44F4-8679-3A08513CE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4" name="Grafik 1483">
            <a:extLst>
              <a:ext uri="{FF2B5EF4-FFF2-40B4-BE49-F238E27FC236}">
                <a16:creationId xmlns:a16="http://schemas.microsoft.com/office/drawing/2014/main" id="{FDBD76DD-1A9E-4E19-A4F6-ABDFA9774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5" name="Grafik 1484">
            <a:extLst>
              <a:ext uri="{FF2B5EF4-FFF2-40B4-BE49-F238E27FC236}">
                <a16:creationId xmlns:a16="http://schemas.microsoft.com/office/drawing/2014/main" id="{0EF43861-3811-4AE4-BC94-5031C68C0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6" name="Grafik 1485">
            <a:extLst>
              <a:ext uri="{FF2B5EF4-FFF2-40B4-BE49-F238E27FC236}">
                <a16:creationId xmlns:a16="http://schemas.microsoft.com/office/drawing/2014/main" id="{965E86C9-7E31-47C5-8E41-79DCAAF2B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7" name="Grafik 1486">
            <a:extLst>
              <a:ext uri="{FF2B5EF4-FFF2-40B4-BE49-F238E27FC236}">
                <a16:creationId xmlns:a16="http://schemas.microsoft.com/office/drawing/2014/main" id="{CEA13F3F-7D53-46F9-B93E-03FDE2427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8" name="Grafik 1487">
            <a:extLst>
              <a:ext uri="{FF2B5EF4-FFF2-40B4-BE49-F238E27FC236}">
                <a16:creationId xmlns:a16="http://schemas.microsoft.com/office/drawing/2014/main" id="{160D90D3-0CF8-40EE-B19E-EFA1DEA85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89" name="Grafik 1488">
            <a:extLst>
              <a:ext uri="{FF2B5EF4-FFF2-40B4-BE49-F238E27FC236}">
                <a16:creationId xmlns:a16="http://schemas.microsoft.com/office/drawing/2014/main" id="{42052256-1B9E-4595-8764-5B25ADF640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0" name="Grafik 1489">
            <a:extLst>
              <a:ext uri="{FF2B5EF4-FFF2-40B4-BE49-F238E27FC236}">
                <a16:creationId xmlns:a16="http://schemas.microsoft.com/office/drawing/2014/main" id="{547B5D75-2A47-47AC-BF6C-B80C27416F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1" name="Grafik 1490">
            <a:extLst>
              <a:ext uri="{FF2B5EF4-FFF2-40B4-BE49-F238E27FC236}">
                <a16:creationId xmlns:a16="http://schemas.microsoft.com/office/drawing/2014/main" id="{EB4E016E-F2D9-4B0B-9233-17D6F2FA9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2" name="Grafik 1491">
            <a:extLst>
              <a:ext uri="{FF2B5EF4-FFF2-40B4-BE49-F238E27FC236}">
                <a16:creationId xmlns:a16="http://schemas.microsoft.com/office/drawing/2014/main" id="{54A61EF0-F931-4566-B09C-ACAD146885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3" name="Grafik 1492">
            <a:extLst>
              <a:ext uri="{FF2B5EF4-FFF2-40B4-BE49-F238E27FC236}">
                <a16:creationId xmlns:a16="http://schemas.microsoft.com/office/drawing/2014/main" id="{BA2FEBA3-BFA4-46D9-B5CB-BA77973AA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4" name="Grafik 1493">
            <a:extLst>
              <a:ext uri="{FF2B5EF4-FFF2-40B4-BE49-F238E27FC236}">
                <a16:creationId xmlns:a16="http://schemas.microsoft.com/office/drawing/2014/main" id="{1EE025BC-F9A0-4120-829B-806B6BAB8C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3125" y="4696025"/>
            <a:ext cx="752779" cy="540000"/>
          </a:xfrm>
          <a:prstGeom prst="rect">
            <a:avLst/>
          </a:prstGeom>
        </p:spPr>
      </p:pic>
      <p:pic>
        <p:nvPicPr>
          <p:cNvPr id="1495" name="Grafik 1494">
            <a:extLst>
              <a:ext uri="{FF2B5EF4-FFF2-40B4-BE49-F238E27FC236}">
                <a16:creationId xmlns:a16="http://schemas.microsoft.com/office/drawing/2014/main" id="{61D3FA33-4757-4669-91D3-456E348A34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496" name="Grafik 1495">
            <a:extLst>
              <a:ext uri="{FF2B5EF4-FFF2-40B4-BE49-F238E27FC236}">
                <a16:creationId xmlns:a16="http://schemas.microsoft.com/office/drawing/2014/main" id="{0C1AA861-21C8-4141-9351-B57C37E53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497" name="Grafik 1496">
            <a:extLst>
              <a:ext uri="{FF2B5EF4-FFF2-40B4-BE49-F238E27FC236}">
                <a16:creationId xmlns:a16="http://schemas.microsoft.com/office/drawing/2014/main" id="{C69C88B9-0A71-4130-A082-FF0DDBDD8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498" name="Grafik 1497">
            <a:extLst>
              <a:ext uri="{FF2B5EF4-FFF2-40B4-BE49-F238E27FC236}">
                <a16:creationId xmlns:a16="http://schemas.microsoft.com/office/drawing/2014/main" id="{D636C61B-1E4C-47B5-B549-F06BEDAEB6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499" name="Grafik 1498">
            <a:extLst>
              <a:ext uri="{FF2B5EF4-FFF2-40B4-BE49-F238E27FC236}">
                <a16:creationId xmlns:a16="http://schemas.microsoft.com/office/drawing/2014/main" id="{0AEF0AFC-A686-4420-97DA-5918E0CCB8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0" name="Grafik 1499">
            <a:extLst>
              <a:ext uri="{FF2B5EF4-FFF2-40B4-BE49-F238E27FC236}">
                <a16:creationId xmlns:a16="http://schemas.microsoft.com/office/drawing/2014/main" id="{5E6F7132-6D30-43DE-AB75-78DBD6DD7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1" name="Grafik 1500">
            <a:extLst>
              <a:ext uri="{FF2B5EF4-FFF2-40B4-BE49-F238E27FC236}">
                <a16:creationId xmlns:a16="http://schemas.microsoft.com/office/drawing/2014/main" id="{119F98F6-524F-4921-9D40-30AC3EA0CA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2" name="Grafik 1501">
            <a:extLst>
              <a:ext uri="{FF2B5EF4-FFF2-40B4-BE49-F238E27FC236}">
                <a16:creationId xmlns:a16="http://schemas.microsoft.com/office/drawing/2014/main" id="{CE5F6B94-AC25-4524-8078-1D645B7FEB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3" name="Grafik 1502">
            <a:extLst>
              <a:ext uri="{FF2B5EF4-FFF2-40B4-BE49-F238E27FC236}">
                <a16:creationId xmlns:a16="http://schemas.microsoft.com/office/drawing/2014/main" id="{5CD62FC8-05F5-4BAC-9709-EEC63B70D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4" name="Grafik 1503">
            <a:extLst>
              <a:ext uri="{FF2B5EF4-FFF2-40B4-BE49-F238E27FC236}">
                <a16:creationId xmlns:a16="http://schemas.microsoft.com/office/drawing/2014/main" id="{63682C2A-7CE4-446F-B6A1-B284832BD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5" name="Grafik 1504">
            <a:extLst>
              <a:ext uri="{FF2B5EF4-FFF2-40B4-BE49-F238E27FC236}">
                <a16:creationId xmlns:a16="http://schemas.microsoft.com/office/drawing/2014/main" id="{14101FCA-77F6-40ED-88BD-EA987CDB78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6" name="Grafik 1505">
            <a:extLst>
              <a:ext uri="{FF2B5EF4-FFF2-40B4-BE49-F238E27FC236}">
                <a16:creationId xmlns:a16="http://schemas.microsoft.com/office/drawing/2014/main" id="{F6482549-92C7-48FB-9790-DF2CC0D665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7" name="Grafik 1506">
            <a:extLst>
              <a:ext uri="{FF2B5EF4-FFF2-40B4-BE49-F238E27FC236}">
                <a16:creationId xmlns:a16="http://schemas.microsoft.com/office/drawing/2014/main" id="{05C1CC89-5D82-44A8-8795-C8E30A5401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8" name="Grafik 1507">
            <a:extLst>
              <a:ext uri="{FF2B5EF4-FFF2-40B4-BE49-F238E27FC236}">
                <a16:creationId xmlns:a16="http://schemas.microsoft.com/office/drawing/2014/main" id="{8C7D22CC-034D-462B-8A66-7EE92C9FC3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09" name="Grafik 1508">
            <a:extLst>
              <a:ext uri="{FF2B5EF4-FFF2-40B4-BE49-F238E27FC236}">
                <a16:creationId xmlns:a16="http://schemas.microsoft.com/office/drawing/2014/main" id="{1807369E-02C7-4B64-9BEA-B60E73DFD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0" name="Grafik 1509">
            <a:extLst>
              <a:ext uri="{FF2B5EF4-FFF2-40B4-BE49-F238E27FC236}">
                <a16:creationId xmlns:a16="http://schemas.microsoft.com/office/drawing/2014/main" id="{0A7125C2-7D52-4CC7-9E60-39989D74B6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1" name="Grafik 1510">
            <a:extLst>
              <a:ext uri="{FF2B5EF4-FFF2-40B4-BE49-F238E27FC236}">
                <a16:creationId xmlns:a16="http://schemas.microsoft.com/office/drawing/2014/main" id="{7321DE28-6C0A-4FC0-875B-A94ABC4B8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2" name="Grafik 1511">
            <a:extLst>
              <a:ext uri="{FF2B5EF4-FFF2-40B4-BE49-F238E27FC236}">
                <a16:creationId xmlns:a16="http://schemas.microsoft.com/office/drawing/2014/main" id="{EE01D4BF-6DB8-48DC-B20E-0DFC1B4A25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3" name="Grafik 1512">
            <a:extLst>
              <a:ext uri="{FF2B5EF4-FFF2-40B4-BE49-F238E27FC236}">
                <a16:creationId xmlns:a16="http://schemas.microsoft.com/office/drawing/2014/main" id="{6AEBBF41-2E21-4D09-A688-29C8E21878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4" name="Grafik 1513">
            <a:extLst>
              <a:ext uri="{FF2B5EF4-FFF2-40B4-BE49-F238E27FC236}">
                <a16:creationId xmlns:a16="http://schemas.microsoft.com/office/drawing/2014/main" id="{6DD8763D-20F7-49E2-A1C0-60CE83ECE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5" name="Grafik 1514">
            <a:extLst>
              <a:ext uri="{FF2B5EF4-FFF2-40B4-BE49-F238E27FC236}">
                <a16:creationId xmlns:a16="http://schemas.microsoft.com/office/drawing/2014/main" id="{BFF827DE-7E31-4885-8C64-DF4262901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6" name="Grafik 1515">
            <a:extLst>
              <a:ext uri="{FF2B5EF4-FFF2-40B4-BE49-F238E27FC236}">
                <a16:creationId xmlns:a16="http://schemas.microsoft.com/office/drawing/2014/main" id="{50B5A8E9-A414-4805-B2DA-A1A973C5B8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7" name="Grafik 1516">
            <a:extLst>
              <a:ext uri="{FF2B5EF4-FFF2-40B4-BE49-F238E27FC236}">
                <a16:creationId xmlns:a16="http://schemas.microsoft.com/office/drawing/2014/main" id="{6EA4CC57-6AA2-4EA9-81F7-F35B3C4CC7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8" name="Grafik 1517">
            <a:extLst>
              <a:ext uri="{FF2B5EF4-FFF2-40B4-BE49-F238E27FC236}">
                <a16:creationId xmlns:a16="http://schemas.microsoft.com/office/drawing/2014/main" id="{C175D761-ABBD-4B4F-8E3C-0E42F45149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19" name="Grafik 1518">
            <a:extLst>
              <a:ext uri="{FF2B5EF4-FFF2-40B4-BE49-F238E27FC236}">
                <a16:creationId xmlns:a16="http://schemas.microsoft.com/office/drawing/2014/main" id="{5B9F3116-2CE2-4399-AF55-E21E0BB2F9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9457" y="5042777"/>
            <a:ext cx="752778" cy="540000"/>
          </a:xfrm>
          <a:prstGeom prst="rect">
            <a:avLst/>
          </a:prstGeom>
        </p:spPr>
      </p:pic>
      <p:pic>
        <p:nvPicPr>
          <p:cNvPr id="1520" name="Grafik 1519">
            <a:extLst>
              <a:ext uri="{FF2B5EF4-FFF2-40B4-BE49-F238E27FC236}">
                <a16:creationId xmlns:a16="http://schemas.microsoft.com/office/drawing/2014/main" id="{42352316-EAEC-4FFA-B507-02C710D07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1" name="Grafik 1520">
            <a:extLst>
              <a:ext uri="{FF2B5EF4-FFF2-40B4-BE49-F238E27FC236}">
                <a16:creationId xmlns:a16="http://schemas.microsoft.com/office/drawing/2014/main" id="{43399026-1003-4C63-ABC6-583F8C0A7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2" name="Grafik 1521">
            <a:extLst>
              <a:ext uri="{FF2B5EF4-FFF2-40B4-BE49-F238E27FC236}">
                <a16:creationId xmlns:a16="http://schemas.microsoft.com/office/drawing/2014/main" id="{50581135-7AEB-4F7E-9E83-DECFB3B46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3" name="Grafik 1522">
            <a:extLst>
              <a:ext uri="{FF2B5EF4-FFF2-40B4-BE49-F238E27FC236}">
                <a16:creationId xmlns:a16="http://schemas.microsoft.com/office/drawing/2014/main" id="{81EE97B7-93FB-4BFD-88D1-E6B5796893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4" name="Grafik 1523">
            <a:extLst>
              <a:ext uri="{FF2B5EF4-FFF2-40B4-BE49-F238E27FC236}">
                <a16:creationId xmlns:a16="http://schemas.microsoft.com/office/drawing/2014/main" id="{1DCC0449-8E8A-47AF-80C4-050EE2E455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5" name="Grafik 1524">
            <a:extLst>
              <a:ext uri="{FF2B5EF4-FFF2-40B4-BE49-F238E27FC236}">
                <a16:creationId xmlns:a16="http://schemas.microsoft.com/office/drawing/2014/main" id="{F4C66B6F-33D4-4151-B2FD-2EFAA900F9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6" name="Grafik 1525">
            <a:extLst>
              <a:ext uri="{FF2B5EF4-FFF2-40B4-BE49-F238E27FC236}">
                <a16:creationId xmlns:a16="http://schemas.microsoft.com/office/drawing/2014/main" id="{328DFF4D-DF14-4415-B7B7-740DBE89B0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7" name="Grafik 1526">
            <a:extLst>
              <a:ext uri="{FF2B5EF4-FFF2-40B4-BE49-F238E27FC236}">
                <a16:creationId xmlns:a16="http://schemas.microsoft.com/office/drawing/2014/main" id="{A4DA451F-E292-402A-B99A-70404045EA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8" name="Grafik 1527">
            <a:extLst>
              <a:ext uri="{FF2B5EF4-FFF2-40B4-BE49-F238E27FC236}">
                <a16:creationId xmlns:a16="http://schemas.microsoft.com/office/drawing/2014/main" id="{ED327E2A-FF7C-4CA8-8FE9-DAA06C8E1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29" name="Grafik 1528">
            <a:extLst>
              <a:ext uri="{FF2B5EF4-FFF2-40B4-BE49-F238E27FC236}">
                <a16:creationId xmlns:a16="http://schemas.microsoft.com/office/drawing/2014/main" id="{3FF920BA-E7DB-44DA-840D-75DDBF8BA7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0" name="Grafik 1529">
            <a:extLst>
              <a:ext uri="{FF2B5EF4-FFF2-40B4-BE49-F238E27FC236}">
                <a16:creationId xmlns:a16="http://schemas.microsoft.com/office/drawing/2014/main" id="{1B75B6B0-95AC-4F1A-A005-16A08E7B4A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1" name="Grafik 1530">
            <a:extLst>
              <a:ext uri="{FF2B5EF4-FFF2-40B4-BE49-F238E27FC236}">
                <a16:creationId xmlns:a16="http://schemas.microsoft.com/office/drawing/2014/main" id="{17097DA0-7149-492A-A968-3DB65B13CB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2" name="Grafik 1531">
            <a:extLst>
              <a:ext uri="{FF2B5EF4-FFF2-40B4-BE49-F238E27FC236}">
                <a16:creationId xmlns:a16="http://schemas.microsoft.com/office/drawing/2014/main" id="{B8B53EA0-58F8-46C5-BA1B-252648A3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3" name="Grafik 1532">
            <a:extLst>
              <a:ext uri="{FF2B5EF4-FFF2-40B4-BE49-F238E27FC236}">
                <a16:creationId xmlns:a16="http://schemas.microsoft.com/office/drawing/2014/main" id="{10687144-1DD5-4519-A01F-2DB8C82A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4" name="Grafik 1533">
            <a:extLst>
              <a:ext uri="{FF2B5EF4-FFF2-40B4-BE49-F238E27FC236}">
                <a16:creationId xmlns:a16="http://schemas.microsoft.com/office/drawing/2014/main" id="{4211D76A-3FC8-46F3-A895-2D6B80D247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5" name="Grafik 1534">
            <a:extLst>
              <a:ext uri="{FF2B5EF4-FFF2-40B4-BE49-F238E27FC236}">
                <a16:creationId xmlns:a16="http://schemas.microsoft.com/office/drawing/2014/main" id="{499C1AFA-D5F9-42CF-8B4F-8974E095B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6" name="Grafik 1535">
            <a:extLst>
              <a:ext uri="{FF2B5EF4-FFF2-40B4-BE49-F238E27FC236}">
                <a16:creationId xmlns:a16="http://schemas.microsoft.com/office/drawing/2014/main" id="{0875A771-DF48-4D7F-AB0F-D6F587E5A7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7" name="Grafik 1536">
            <a:extLst>
              <a:ext uri="{FF2B5EF4-FFF2-40B4-BE49-F238E27FC236}">
                <a16:creationId xmlns:a16="http://schemas.microsoft.com/office/drawing/2014/main" id="{16888E53-651F-4E40-9214-43BAC0CECC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8" name="Grafik 1537">
            <a:extLst>
              <a:ext uri="{FF2B5EF4-FFF2-40B4-BE49-F238E27FC236}">
                <a16:creationId xmlns:a16="http://schemas.microsoft.com/office/drawing/2014/main" id="{C0790A86-5FDA-46FF-BFD0-CA5F240957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39" name="Grafik 1538">
            <a:extLst>
              <a:ext uri="{FF2B5EF4-FFF2-40B4-BE49-F238E27FC236}">
                <a16:creationId xmlns:a16="http://schemas.microsoft.com/office/drawing/2014/main" id="{80B9FABD-E547-400F-A21F-98AE4D0273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40" name="Grafik 1539">
            <a:extLst>
              <a:ext uri="{FF2B5EF4-FFF2-40B4-BE49-F238E27FC236}">
                <a16:creationId xmlns:a16="http://schemas.microsoft.com/office/drawing/2014/main" id="{E0B35FF5-1FF3-4C1F-9E6E-CAC61C89FD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41" name="Grafik 1540">
            <a:extLst>
              <a:ext uri="{FF2B5EF4-FFF2-40B4-BE49-F238E27FC236}">
                <a16:creationId xmlns:a16="http://schemas.microsoft.com/office/drawing/2014/main" id="{E4200AE9-6CEE-4AA1-A791-6BC4EE0EEF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42" name="Grafik 1541">
            <a:extLst>
              <a:ext uri="{FF2B5EF4-FFF2-40B4-BE49-F238E27FC236}">
                <a16:creationId xmlns:a16="http://schemas.microsoft.com/office/drawing/2014/main" id="{457E70F4-D7C7-43BE-9010-6A1D7006A0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43" name="Grafik 1542">
            <a:extLst>
              <a:ext uri="{FF2B5EF4-FFF2-40B4-BE49-F238E27FC236}">
                <a16:creationId xmlns:a16="http://schemas.microsoft.com/office/drawing/2014/main" id="{D0882F40-ACB9-4BCB-9BFB-D22C05544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3125" y="5426733"/>
            <a:ext cx="752778" cy="540000"/>
          </a:xfrm>
          <a:prstGeom prst="rect">
            <a:avLst/>
          </a:prstGeom>
        </p:spPr>
      </p:pic>
      <p:pic>
        <p:nvPicPr>
          <p:cNvPr id="1544" name="Grafik 1543">
            <a:extLst>
              <a:ext uri="{FF2B5EF4-FFF2-40B4-BE49-F238E27FC236}">
                <a16:creationId xmlns:a16="http://schemas.microsoft.com/office/drawing/2014/main" id="{C7A3BD5A-BF6C-43B9-AA5B-17EE32F09A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45" name="Grafik 1544">
            <a:extLst>
              <a:ext uri="{FF2B5EF4-FFF2-40B4-BE49-F238E27FC236}">
                <a16:creationId xmlns:a16="http://schemas.microsoft.com/office/drawing/2014/main" id="{94535A0B-CC73-4FC6-B9A4-F470EBAA8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46" name="Grafik 1545">
            <a:extLst>
              <a:ext uri="{FF2B5EF4-FFF2-40B4-BE49-F238E27FC236}">
                <a16:creationId xmlns:a16="http://schemas.microsoft.com/office/drawing/2014/main" id="{B50E5D4F-3D03-4FCC-AB88-166CAA7E6C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47" name="Grafik 1546">
            <a:extLst>
              <a:ext uri="{FF2B5EF4-FFF2-40B4-BE49-F238E27FC236}">
                <a16:creationId xmlns:a16="http://schemas.microsoft.com/office/drawing/2014/main" id="{CD8D1E13-3917-4A56-A299-F3D032A71F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48" name="Grafik 1547">
            <a:extLst>
              <a:ext uri="{FF2B5EF4-FFF2-40B4-BE49-F238E27FC236}">
                <a16:creationId xmlns:a16="http://schemas.microsoft.com/office/drawing/2014/main" id="{37CBC160-F7A3-4C5C-AD0B-7274902E7A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49" name="Grafik 1548">
            <a:extLst>
              <a:ext uri="{FF2B5EF4-FFF2-40B4-BE49-F238E27FC236}">
                <a16:creationId xmlns:a16="http://schemas.microsoft.com/office/drawing/2014/main" id="{F65A58C1-EFCE-4747-A6FF-EE55EFCB5E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0" name="Grafik 1549">
            <a:extLst>
              <a:ext uri="{FF2B5EF4-FFF2-40B4-BE49-F238E27FC236}">
                <a16:creationId xmlns:a16="http://schemas.microsoft.com/office/drawing/2014/main" id="{11475D91-4176-4B43-96E8-E64C2DE6E9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1" name="Grafik 1550">
            <a:extLst>
              <a:ext uri="{FF2B5EF4-FFF2-40B4-BE49-F238E27FC236}">
                <a16:creationId xmlns:a16="http://schemas.microsoft.com/office/drawing/2014/main" id="{8C7E319E-7C6B-4FC7-8EF7-F9A4E539B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2" name="Grafik 1551">
            <a:extLst>
              <a:ext uri="{FF2B5EF4-FFF2-40B4-BE49-F238E27FC236}">
                <a16:creationId xmlns:a16="http://schemas.microsoft.com/office/drawing/2014/main" id="{F44754D2-824B-4ED0-AD6E-0EEDF8BBE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3" name="Grafik 1552">
            <a:extLst>
              <a:ext uri="{FF2B5EF4-FFF2-40B4-BE49-F238E27FC236}">
                <a16:creationId xmlns:a16="http://schemas.microsoft.com/office/drawing/2014/main" id="{7241BA7C-0C71-41B6-8F91-936000265A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4" name="Grafik 1553">
            <a:extLst>
              <a:ext uri="{FF2B5EF4-FFF2-40B4-BE49-F238E27FC236}">
                <a16:creationId xmlns:a16="http://schemas.microsoft.com/office/drawing/2014/main" id="{2A8B0AA4-2B2E-4BBE-B527-C3D12FE12D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5" name="Grafik 1554">
            <a:extLst>
              <a:ext uri="{FF2B5EF4-FFF2-40B4-BE49-F238E27FC236}">
                <a16:creationId xmlns:a16="http://schemas.microsoft.com/office/drawing/2014/main" id="{2B5FE4A2-B6CD-48FD-A148-F1D829A978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6" name="Grafik 1555">
            <a:extLst>
              <a:ext uri="{FF2B5EF4-FFF2-40B4-BE49-F238E27FC236}">
                <a16:creationId xmlns:a16="http://schemas.microsoft.com/office/drawing/2014/main" id="{F81A7F6D-140D-48F2-8A9D-49DA43EF8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7" name="Grafik 1556">
            <a:extLst>
              <a:ext uri="{FF2B5EF4-FFF2-40B4-BE49-F238E27FC236}">
                <a16:creationId xmlns:a16="http://schemas.microsoft.com/office/drawing/2014/main" id="{CB0100B2-D11B-4C89-ADDB-FEE26B2211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8" name="Grafik 1557">
            <a:extLst>
              <a:ext uri="{FF2B5EF4-FFF2-40B4-BE49-F238E27FC236}">
                <a16:creationId xmlns:a16="http://schemas.microsoft.com/office/drawing/2014/main" id="{A066444E-AD05-4731-950B-E45F6A42F0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59" name="Grafik 1558">
            <a:extLst>
              <a:ext uri="{FF2B5EF4-FFF2-40B4-BE49-F238E27FC236}">
                <a16:creationId xmlns:a16="http://schemas.microsoft.com/office/drawing/2014/main" id="{1AA5F668-F6A7-431B-B0B3-399FFBBF0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0" name="Grafik 1559">
            <a:extLst>
              <a:ext uri="{FF2B5EF4-FFF2-40B4-BE49-F238E27FC236}">
                <a16:creationId xmlns:a16="http://schemas.microsoft.com/office/drawing/2014/main" id="{B15F223B-2E49-40BE-930B-297437CA71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1" name="Grafik 1560">
            <a:extLst>
              <a:ext uri="{FF2B5EF4-FFF2-40B4-BE49-F238E27FC236}">
                <a16:creationId xmlns:a16="http://schemas.microsoft.com/office/drawing/2014/main" id="{6FF90B82-CA88-42DA-A369-3FF99ACAA9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2" name="Grafik 1561">
            <a:extLst>
              <a:ext uri="{FF2B5EF4-FFF2-40B4-BE49-F238E27FC236}">
                <a16:creationId xmlns:a16="http://schemas.microsoft.com/office/drawing/2014/main" id="{1E06A231-3851-40F7-9098-BE0BA90EF0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3" name="Grafik 1562">
            <a:extLst>
              <a:ext uri="{FF2B5EF4-FFF2-40B4-BE49-F238E27FC236}">
                <a16:creationId xmlns:a16="http://schemas.microsoft.com/office/drawing/2014/main" id="{66EBAC42-EA19-4CFF-8F07-0F95E25F4E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4" name="Grafik 1563">
            <a:extLst>
              <a:ext uri="{FF2B5EF4-FFF2-40B4-BE49-F238E27FC236}">
                <a16:creationId xmlns:a16="http://schemas.microsoft.com/office/drawing/2014/main" id="{CD3FBB23-E030-4E45-A9BC-8AAE88064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5" name="Grafik 1564">
            <a:extLst>
              <a:ext uri="{FF2B5EF4-FFF2-40B4-BE49-F238E27FC236}">
                <a16:creationId xmlns:a16="http://schemas.microsoft.com/office/drawing/2014/main" id="{4046A44A-5972-4B10-BD92-7CA3DF123D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6" name="Grafik 1565">
            <a:extLst>
              <a:ext uri="{FF2B5EF4-FFF2-40B4-BE49-F238E27FC236}">
                <a16:creationId xmlns:a16="http://schemas.microsoft.com/office/drawing/2014/main" id="{3E689991-902C-4763-AF5D-7F57AC37EE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7" name="Grafik 1566">
            <a:extLst>
              <a:ext uri="{FF2B5EF4-FFF2-40B4-BE49-F238E27FC236}">
                <a16:creationId xmlns:a16="http://schemas.microsoft.com/office/drawing/2014/main" id="{70928D84-AA41-448D-884B-CB948840B9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457" y="5796221"/>
            <a:ext cx="752779" cy="540000"/>
          </a:xfrm>
          <a:prstGeom prst="rect">
            <a:avLst/>
          </a:prstGeom>
        </p:spPr>
      </p:pic>
      <p:pic>
        <p:nvPicPr>
          <p:cNvPr id="1568" name="Grafik 1567">
            <a:extLst>
              <a:ext uri="{FF2B5EF4-FFF2-40B4-BE49-F238E27FC236}">
                <a16:creationId xmlns:a16="http://schemas.microsoft.com/office/drawing/2014/main" id="{A0791130-E1ED-47DC-87E9-9F6C80ED66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569" name="Grafik 1568">
            <a:extLst>
              <a:ext uri="{FF2B5EF4-FFF2-40B4-BE49-F238E27FC236}">
                <a16:creationId xmlns:a16="http://schemas.microsoft.com/office/drawing/2014/main" id="{44D3C9CD-DBD6-49ED-866E-A66ED7503E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570" name="Grafik 1569">
            <a:extLst>
              <a:ext uri="{FF2B5EF4-FFF2-40B4-BE49-F238E27FC236}">
                <a16:creationId xmlns:a16="http://schemas.microsoft.com/office/drawing/2014/main" id="{37A3F08E-240C-4844-AC40-9C11358725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571" name="Grafik 1570">
            <a:extLst>
              <a:ext uri="{FF2B5EF4-FFF2-40B4-BE49-F238E27FC236}">
                <a16:creationId xmlns:a16="http://schemas.microsoft.com/office/drawing/2014/main" id="{2B5B4E04-2644-44CC-A9F2-52FC883608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572" name="Grafik 1571">
            <a:extLst>
              <a:ext uri="{FF2B5EF4-FFF2-40B4-BE49-F238E27FC236}">
                <a16:creationId xmlns:a16="http://schemas.microsoft.com/office/drawing/2014/main" id="{63A0C327-7569-4DFF-8E4D-89C3F5C2F0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573" name="Grafik 1572">
            <a:extLst>
              <a:ext uri="{FF2B5EF4-FFF2-40B4-BE49-F238E27FC236}">
                <a16:creationId xmlns:a16="http://schemas.microsoft.com/office/drawing/2014/main" id="{578E204F-6DE4-402A-A33A-4B6705EAD8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4" name="Grafik 1573">
            <a:extLst>
              <a:ext uri="{FF2B5EF4-FFF2-40B4-BE49-F238E27FC236}">
                <a16:creationId xmlns:a16="http://schemas.microsoft.com/office/drawing/2014/main" id="{4D437D8B-F1C4-4D1A-9D9B-9BA34D2E43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5" name="Grafik 1574">
            <a:extLst>
              <a:ext uri="{FF2B5EF4-FFF2-40B4-BE49-F238E27FC236}">
                <a16:creationId xmlns:a16="http://schemas.microsoft.com/office/drawing/2014/main" id="{BBF397D3-ADFB-4CFB-86CB-7CF4D85E57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6" name="Grafik 1575">
            <a:extLst>
              <a:ext uri="{FF2B5EF4-FFF2-40B4-BE49-F238E27FC236}">
                <a16:creationId xmlns:a16="http://schemas.microsoft.com/office/drawing/2014/main" id="{08FAEE71-BB8C-4A91-AFFC-0D9B7CBA92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7" name="Grafik 1576">
            <a:extLst>
              <a:ext uri="{FF2B5EF4-FFF2-40B4-BE49-F238E27FC236}">
                <a16:creationId xmlns:a16="http://schemas.microsoft.com/office/drawing/2014/main" id="{2CD4BCE4-BEFD-4A86-9267-53767A4F19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8" name="Grafik 1577">
            <a:extLst>
              <a:ext uri="{FF2B5EF4-FFF2-40B4-BE49-F238E27FC236}">
                <a16:creationId xmlns:a16="http://schemas.microsoft.com/office/drawing/2014/main" id="{00C6A8A1-BC21-4428-8188-ABE07BA6BA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79" name="Grafik 1578">
            <a:extLst>
              <a:ext uri="{FF2B5EF4-FFF2-40B4-BE49-F238E27FC236}">
                <a16:creationId xmlns:a16="http://schemas.microsoft.com/office/drawing/2014/main" id="{FEDC2B87-91D2-4922-989C-D848BBAC3B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0" name="Grafik 1579">
            <a:extLst>
              <a:ext uri="{FF2B5EF4-FFF2-40B4-BE49-F238E27FC236}">
                <a16:creationId xmlns:a16="http://schemas.microsoft.com/office/drawing/2014/main" id="{AFEB4E7E-98D4-4C93-AD72-3A90424B26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1" name="Grafik 1580">
            <a:extLst>
              <a:ext uri="{FF2B5EF4-FFF2-40B4-BE49-F238E27FC236}">
                <a16:creationId xmlns:a16="http://schemas.microsoft.com/office/drawing/2014/main" id="{5A5E1C51-2DEB-4268-B60C-B672CE1525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2" name="Grafik 1581">
            <a:extLst>
              <a:ext uri="{FF2B5EF4-FFF2-40B4-BE49-F238E27FC236}">
                <a16:creationId xmlns:a16="http://schemas.microsoft.com/office/drawing/2014/main" id="{5D493B2B-D7DE-4526-AF4C-5390DABDC8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3" name="Grafik 1582">
            <a:extLst>
              <a:ext uri="{FF2B5EF4-FFF2-40B4-BE49-F238E27FC236}">
                <a16:creationId xmlns:a16="http://schemas.microsoft.com/office/drawing/2014/main" id="{E6301D2D-4489-4B3F-AEF8-F91D6AEFC3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4" name="Grafik 1583">
            <a:extLst>
              <a:ext uri="{FF2B5EF4-FFF2-40B4-BE49-F238E27FC236}">
                <a16:creationId xmlns:a16="http://schemas.microsoft.com/office/drawing/2014/main" id="{C7837BF1-0C9F-4CCD-8B7F-5DBFCF5B35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5" name="Grafik 1584">
            <a:extLst>
              <a:ext uri="{FF2B5EF4-FFF2-40B4-BE49-F238E27FC236}">
                <a16:creationId xmlns:a16="http://schemas.microsoft.com/office/drawing/2014/main" id="{473D6A42-4EFF-4D40-99CA-85FB6CDDB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6" name="Grafik 1585">
            <a:extLst>
              <a:ext uri="{FF2B5EF4-FFF2-40B4-BE49-F238E27FC236}">
                <a16:creationId xmlns:a16="http://schemas.microsoft.com/office/drawing/2014/main" id="{9C62198B-D297-4681-A9D3-64D02B3ECD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7" name="Grafik 1586">
            <a:extLst>
              <a:ext uri="{FF2B5EF4-FFF2-40B4-BE49-F238E27FC236}">
                <a16:creationId xmlns:a16="http://schemas.microsoft.com/office/drawing/2014/main" id="{A947D602-F465-46DB-ADA2-37E8832367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8" name="Grafik 1587">
            <a:extLst>
              <a:ext uri="{FF2B5EF4-FFF2-40B4-BE49-F238E27FC236}">
                <a16:creationId xmlns:a16="http://schemas.microsoft.com/office/drawing/2014/main" id="{C6B33D75-7D53-409B-ADE0-FCC94BEEDD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89" name="Grafik 1588">
            <a:extLst>
              <a:ext uri="{FF2B5EF4-FFF2-40B4-BE49-F238E27FC236}">
                <a16:creationId xmlns:a16="http://schemas.microsoft.com/office/drawing/2014/main" id="{C444EF13-692D-439E-8B4C-5EF5A0FB2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0" name="Grafik 1589">
            <a:extLst>
              <a:ext uri="{FF2B5EF4-FFF2-40B4-BE49-F238E27FC236}">
                <a16:creationId xmlns:a16="http://schemas.microsoft.com/office/drawing/2014/main" id="{74E7FC28-0F22-4C7B-A62A-2E0154CCCE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1" name="Grafik 1590">
            <a:extLst>
              <a:ext uri="{FF2B5EF4-FFF2-40B4-BE49-F238E27FC236}">
                <a16:creationId xmlns:a16="http://schemas.microsoft.com/office/drawing/2014/main" id="{87118BB3-9BB2-4732-863F-B16E8AB2E2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2" name="Grafik 1591">
            <a:extLst>
              <a:ext uri="{FF2B5EF4-FFF2-40B4-BE49-F238E27FC236}">
                <a16:creationId xmlns:a16="http://schemas.microsoft.com/office/drawing/2014/main" id="{9D65A2B6-65FE-4519-B6FE-EF1191C89F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3" name="Grafik 1592">
            <a:extLst>
              <a:ext uri="{FF2B5EF4-FFF2-40B4-BE49-F238E27FC236}">
                <a16:creationId xmlns:a16="http://schemas.microsoft.com/office/drawing/2014/main" id="{55068EBA-1529-4516-A887-1BE62E6658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4" name="Grafik 1593">
            <a:extLst>
              <a:ext uri="{FF2B5EF4-FFF2-40B4-BE49-F238E27FC236}">
                <a16:creationId xmlns:a16="http://schemas.microsoft.com/office/drawing/2014/main" id="{411CAD24-FBCC-43CB-B03B-BD780B9F34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5" name="Grafik 1594">
            <a:extLst>
              <a:ext uri="{FF2B5EF4-FFF2-40B4-BE49-F238E27FC236}">
                <a16:creationId xmlns:a16="http://schemas.microsoft.com/office/drawing/2014/main" id="{41EC3E9E-698B-4C08-9225-F31FA6D30B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6" name="Grafik 1595">
            <a:extLst>
              <a:ext uri="{FF2B5EF4-FFF2-40B4-BE49-F238E27FC236}">
                <a16:creationId xmlns:a16="http://schemas.microsoft.com/office/drawing/2014/main" id="{2BB8366A-7FA1-4B74-830F-9F0A659108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20355" y="1114298"/>
            <a:ext cx="269365" cy="1080000"/>
          </a:xfrm>
          <a:prstGeom prst="rect">
            <a:avLst/>
          </a:prstGeom>
        </p:spPr>
      </p:pic>
      <p:pic>
        <p:nvPicPr>
          <p:cNvPr id="1597" name="Grafik 1596">
            <a:extLst>
              <a:ext uri="{FF2B5EF4-FFF2-40B4-BE49-F238E27FC236}">
                <a16:creationId xmlns:a16="http://schemas.microsoft.com/office/drawing/2014/main" id="{AB8DD2DC-2D14-46AE-98C9-4077701562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598" name="Grafik 1597">
            <a:extLst>
              <a:ext uri="{FF2B5EF4-FFF2-40B4-BE49-F238E27FC236}">
                <a16:creationId xmlns:a16="http://schemas.microsoft.com/office/drawing/2014/main" id="{06F433BB-5436-4047-A11D-BE1D9BB007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599" name="Grafik 1598">
            <a:extLst>
              <a:ext uri="{FF2B5EF4-FFF2-40B4-BE49-F238E27FC236}">
                <a16:creationId xmlns:a16="http://schemas.microsoft.com/office/drawing/2014/main" id="{2FF30159-F8DD-481E-96EA-46482C9736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0" name="Grafik 1599">
            <a:extLst>
              <a:ext uri="{FF2B5EF4-FFF2-40B4-BE49-F238E27FC236}">
                <a16:creationId xmlns:a16="http://schemas.microsoft.com/office/drawing/2014/main" id="{97F71D65-122C-40AA-8D50-29B96B975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1" name="Grafik 1600">
            <a:extLst>
              <a:ext uri="{FF2B5EF4-FFF2-40B4-BE49-F238E27FC236}">
                <a16:creationId xmlns:a16="http://schemas.microsoft.com/office/drawing/2014/main" id="{577B6F59-F4A5-4913-B93E-2A218D5BB3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2" name="Grafik 1601">
            <a:extLst>
              <a:ext uri="{FF2B5EF4-FFF2-40B4-BE49-F238E27FC236}">
                <a16:creationId xmlns:a16="http://schemas.microsoft.com/office/drawing/2014/main" id="{073E51FD-E56A-4925-BCF7-7EC324C187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3" name="Grafik 1602">
            <a:extLst>
              <a:ext uri="{FF2B5EF4-FFF2-40B4-BE49-F238E27FC236}">
                <a16:creationId xmlns:a16="http://schemas.microsoft.com/office/drawing/2014/main" id="{D0B3EAA3-D392-4304-9751-E4BB38DEDC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4" name="Grafik 1603">
            <a:extLst>
              <a:ext uri="{FF2B5EF4-FFF2-40B4-BE49-F238E27FC236}">
                <a16:creationId xmlns:a16="http://schemas.microsoft.com/office/drawing/2014/main" id="{8056895D-9319-4D6E-A665-C711A60F64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5" name="Grafik 1604">
            <a:extLst>
              <a:ext uri="{FF2B5EF4-FFF2-40B4-BE49-F238E27FC236}">
                <a16:creationId xmlns:a16="http://schemas.microsoft.com/office/drawing/2014/main" id="{EE723459-85A4-4A93-9A67-7EA089484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6" name="Grafik 1605">
            <a:extLst>
              <a:ext uri="{FF2B5EF4-FFF2-40B4-BE49-F238E27FC236}">
                <a16:creationId xmlns:a16="http://schemas.microsoft.com/office/drawing/2014/main" id="{016EC6BD-087F-4FBF-89C8-6A915D036F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7" name="Grafik 1606">
            <a:extLst>
              <a:ext uri="{FF2B5EF4-FFF2-40B4-BE49-F238E27FC236}">
                <a16:creationId xmlns:a16="http://schemas.microsoft.com/office/drawing/2014/main" id="{D52E48F1-DA63-4DBE-BBF7-7C5DA62772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8" name="Grafik 1607">
            <a:extLst>
              <a:ext uri="{FF2B5EF4-FFF2-40B4-BE49-F238E27FC236}">
                <a16:creationId xmlns:a16="http://schemas.microsoft.com/office/drawing/2014/main" id="{0525DE9D-CFE8-4A37-AE60-D888E16767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09" name="Grafik 1608">
            <a:extLst>
              <a:ext uri="{FF2B5EF4-FFF2-40B4-BE49-F238E27FC236}">
                <a16:creationId xmlns:a16="http://schemas.microsoft.com/office/drawing/2014/main" id="{ED382BE9-A435-4DF6-B46E-9C0363CD50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0" name="Grafik 1609">
            <a:extLst>
              <a:ext uri="{FF2B5EF4-FFF2-40B4-BE49-F238E27FC236}">
                <a16:creationId xmlns:a16="http://schemas.microsoft.com/office/drawing/2014/main" id="{DFC73C7E-563E-405D-BFD2-0509B8A8D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1" name="Grafik 1610">
            <a:extLst>
              <a:ext uri="{FF2B5EF4-FFF2-40B4-BE49-F238E27FC236}">
                <a16:creationId xmlns:a16="http://schemas.microsoft.com/office/drawing/2014/main" id="{6F2751E8-1944-4B5B-A171-B6F88AD1FB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2" name="Grafik 1611">
            <a:extLst>
              <a:ext uri="{FF2B5EF4-FFF2-40B4-BE49-F238E27FC236}">
                <a16:creationId xmlns:a16="http://schemas.microsoft.com/office/drawing/2014/main" id="{DF31DE4D-1EEB-4857-876E-3242CA13AB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3" name="Grafik 1612">
            <a:extLst>
              <a:ext uri="{FF2B5EF4-FFF2-40B4-BE49-F238E27FC236}">
                <a16:creationId xmlns:a16="http://schemas.microsoft.com/office/drawing/2014/main" id="{69451F78-0F7E-40AE-B6BA-A08088A01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4" name="Grafik 1613">
            <a:extLst>
              <a:ext uri="{FF2B5EF4-FFF2-40B4-BE49-F238E27FC236}">
                <a16:creationId xmlns:a16="http://schemas.microsoft.com/office/drawing/2014/main" id="{1AC2BC66-7C35-47D8-B107-9EA50D64F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5" name="Grafik 1614">
            <a:extLst>
              <a:ext uri="{FF2B5EF4-FFF2-40B4-BE49-F238E27FC236}">
                <a16:creationId xmlns:a16="http://schemas.microsoft.com/office/drawing/2014/main" id="{B1ADCF57-D2A7-46F3-9E3A-982D7CC64F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6" name="Grafik 1615">
            <a:extLst>
              <a:ext uri="{FF2B5EF4-FFF2-40B4-BE49-F238E27FC236}">
                <a16:creationId xmlns:a16="http://schemas.microsoft.com/office/drawing/2014/main" id="{94DE9A13-372C-4C1E-9DDA-704DD0AC56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7" name="Grafik 1616">
            <a:extLst>
              <a:ext uri="{FF2B5EF4-FFF2-40B4-BE49-F238E27FC236}">
                <a16:creationId xmlns:a16="http://schemas.microsoft.com/office/drawing/2014/main" id="{3A756F85-5D7A-4685-A04F-66E81FD5D0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8" name="Grafik 1617">
            <a:extLst>
              <a:ext uri="{FF2B5EF4-FFF2-40B4-BE49-F238E27FC236}">
                <a16:creationId xmlns:a16="http://schemas.microsoft.com/office/drawing/2014/main" id="{091AF42C-2B83-4A62-8957-F615047B5C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19" name="Grafik 1618">
            <a:extLst>
              <a:ext uri="{FF2B5EF4-FFF2-40B4-BE49-F238E27FC236}">
                <a16:creationId xmlns:a16="http://schemas.microsoft.com/office/drawing/2014/main" id="{BFFE4045-58E1-4C9B-AF71-DC9EB766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8996" y="1114298"/>
            <a:ext cx="269365" cy="1080000"/>
          </a:xfrm>
          <a:prstGeom prst="rect">
            <a:avLst/>
          </a:prstGeom>
        </p:spPr>
      </p:pic>
      <p:pic>
        <p:nvPicPr>
          <p:cNvPr id="1620" name="Grafik 1619">
            <a:extLst>
              <a:ext uri="{FF2B5EF4-FFF2-40B4-BE49-F238E27FC236}">
                <a16:creationId xmlns:a16="http://schemas.microsoft.com/office/drawing/2014/main" id="{201E439A-159F-405B-BFED-2D7102AE8C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1" name="Grafik 1620">
            <a:extLst>
              <a:ext uri="{FF2B5EF4-FFF2-40B4-BE49-F238E27FC236}">
                <a16:creationId xmlns:a16="http://schemas.microsoft.com/office/drawing/2014/main" id="{FEE4E566-8544-4F54-AD42-6D1BDDB810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2" name="Grafik 1621">
            <a:extLst>
              <a:ext uri="{FF2B5EF4-FFF2-40B4-BE49-F238E27FC236}">
                <a16:creationId xmlns:a16="http://schemas.microsoft.com/office/drawing/2014/main" id="{2E5C1520-54AF-41D7-B946-039A0DBE66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3" name="Grafik 1622">
            <a:extLst>
              <a:ext uri="{FF2B5EF4-FFF2-40B4-BE49-F238E27FC236}">
                <a16:creationId xmlns:a16="http://schemas.microsoft.com/office/drawing/2014/main" id="{72D03260-8970-4814-B20B-9924DC39FD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4" name="Grafik 1623">
            <a:extLst>
              <a:ext uri="{FF2B5EF4-FFF2-40B4-BE49-F238E27FC236}">
                <a16:creationId xmlns:a16="http://schemas.microsoft.com/office/drawing/2014/main" id="{6A8F8426-7636-413D-96B8-3332271782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5" name="Grafik 1624">
            <a:extLst>
              <a:ext uri="{FF2B5EF4-FFF2-40B4-BE49-F238E27FC236}">
                <a16:creationId xmlns:a16="http://schemas.microsoft.com/office/drawing/2014/main" id="{07BEB503-66F0-46E4-9B9C-42574D629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6" name="Grafik 1625">
            <a:extLst>
              <a:ext uri="{FF2B5EF4-FFF2-40B4-BE49-F238E27FC236}">
                <a16:creationId xmlns:a16="http://schemas.microsoft.com/office/drawing/2014/main" id="{3C288D43-430E-4FB5-B74E-F0DE3F9C08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7" name="Grafik 1626">
            <a:extLst>
              <a:ext uri="{FF2B5EF4-FFF2-40B4-BE49-F238E27FC236}">
                <a16:creationId xmlns:a16="http://schemas.microsoft.com/office/drawing/2014/main" id="{79DC2D3E-598A-46BD-8B10-4761B80227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8" name="Grafik 1627">
            <a:extLst>
              <a:ext uri="{FF2B5EF4-FFF2-40B4-BE49-F238E27FC236}">
                <a16:creationId xmlns:a16="http://schemas.microsoft.com/office/drawing/2014/main" id="{212DB5F4-00BA-4DD3-B017-2BBE3C539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29" name="Grafik 1628">
            <a:extLst>
              <a:ext uri="{FF2B5EF4-FFF2-40B4-BE49-F238E27FC236}">
                <a16:creationId xmlns:a16="http://schemas.microsoft.com/office/drawing/2014/main" id="{10B7B8FF-AD3E-4431-976F-C590994923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0" name="Grafik 1629">
            <a:extLst>
              <a:ext uri="{FF2B5EF4-FFF2-40B4-BE49-F238E27FC236}">
                <a16:creationId xmlns:a16="http://schemas.microsoft.com/office/drawing/2014/main" id="{A74F3616-F2D9-4AD1-866A-58A742632C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1" name="Grafik 1630">
            <a:extLst>
              <a:ext uri="{FF2B5EF4-FFF2-40B4-BE49-F238E27FC236}">
                <a16:creationId xmlns:a16="http://schemas.microsoft.com/office/drawing/2014/main" id="{11BD0043-F9A5-4654-812C-BF035F227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2" name="Grafik 1631">
            <a:extLst>
              <a:ext uri="{FF2B5EF4-FFF2-40B4-BE49-F238E27FC236}">
                <a16:creationId xmlns:a16="http://schemas.microsoft.com/office/drawing/2014/main" id="{A78FA7F6-D65C-4DD1-9C9B-9C030AE614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3" name="Grafik 1632">
            <a:extLst>
              <a:ext uri="{FF2B5EF4-FFF2-40B4-BE49-F238E27FC236}">
                <a16:creationId xmlns:a16="http://schemas.microsoft.com/office/drawing/2014/main" id="{493274AA-BD4C-4D6A-B65B-8FDAFDC789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4" name="Grafik 1633">
            <a:extLst>
              <a:ext uri="{FF2B5EF4-FFF2-40B4-BE49-F238E27FC236}">
                <a16:creationId xmlns:a16="http://schemas.microsoft.com/office/drawing/2014/main" id="{C630AC65-2431-4CAB-9A5C-13ECD3525B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5" name="Grafik 1634">
            <a:extLst>
              <a:ext uri="{FF2B5EF4-FFF2-40B4-BE49-F238E27FC236}">
                <a16:creationId xmlns:a16="http://schemas.microsoft.com/office/drawing/2014/main" id="{AD742B9A-459A-4E2B-88FA-6E10E92561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6" name="Grafik 1635">
            <a:extLst>
              <a:ext uri="{FF2B5EF4-FFF2-40B4-BE49-F238E27FC236}">
                <a16:creationId xmlns:a16="http://schemas.microsoft.com/office/drawing/2014/main" id="{88D52844-300C-437D-9BE8-8D7F91C7E3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7" name="Grafik 1636">
            <a:extLst>
              <a:ext uri="{FF2B5EF4-FFF2-40B4-BE49-F238E27FC236}">
                <a16:creationId xmlns:a16="http://schemas.microsoft.com/office/drawing/2014/main" id="{7CA86EE1-D29D-4E9D-BFEB-8B9F0D17A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8" name="Grafik 1637">
            <a:extLst>
              <a:ext uri="{FF2B5EF4-FFF2-40B4-BE49-F238E27FC236}">
                <a16:creationId xmlns:a16="http://schemas.microsoft.com/office/drawing/2014/main" id="{80A58B5B-3E2B-45B9-B9F7-DD9213983A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39" name="Grafik 1638">
            <a:extLst>
              <a:ext uri="{FF2B5EF4-FFF2-40B4-BE49-F238E27FC236}">
                <a16:creationId xmlns:a16="http://schemas.microsoft.com/office/drawing/2014/main" id="{1411FE5D-BB1A-43D8-9E96-0A55D2054B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40" name="Grafik 1639">
            <a:extLst>
              <a:ext uri="{FF2B5EF4-FFF2-40B4-BE49-F238E27FC236}">
                <a16:creationId xmlns:a16="http://schemas.microsoft.com/office/drawing/2014/main" id="{997E5673-E32B-4812-857F-B15E61EADF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41" name="Grafik 1640">
            <a:extLst>
              <a:ext uri="{FF2B5EF4-FFF2-40B4-BE49-F238E27FC236}">
                <a16:creationId xmlns:a16="http://schemas.microsoft.com/office/drawing/2014/main" id="{AF9B8CB2-465B-43D1-A89C-45E7A5AD80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42" name="Grafik 1641">
            <a:extLst>
              <a:ext uri="{FF2B5EF4-FFF2-40B4-BE49-F238E27FC236}">
                <a16:creationId xmlns:a16="http://schemas.microsoft.com/office/drawing/2014/main" id="{17F0C894-8E2E-4B1E-B26E-B0830C2671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6811" y="2271366"/>
            <a:ext cx="269365" cy="1080000"/>
          </a:xfrm>
          <a:prstGeom prst="rect">
            <a:avLst/>
          </a:prstGeom>
        </p:spPr>
      </p:pic>
      <p:pic>
        <p:nvPicPr>
          <p:cNvPr id="1643" name="Grafik 1642">
            <a:extLst>
              <a:ext uri="{FF2B5EF4-FFF2-40B4-BE49-F238E27FC236}">
                <a16:creationId xmlns:a16="http://schemas.microsoft.com/office/drawing/2014/main" id="{7B6DF9D6-2469-4B7A-B143-C8EE6C0256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4" name="Grafik 1643">
            <a:extLst>
              <a:ext uri="{FF2B5EF4-FFF2-40B4-BE49-F238E27FC236}">
                <a16:creationId xmlns:a16="http://schemas.microsoft.com/office/drawing/2014/main" id="{354FF891-A6CF-42AC-B054-C1C6A732C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5" name="Grafik 1644">
            <a:extLst>
              <a:ext uri="{FF2B5EF4-FFF2-40B4-BE49-F238E27FC236}">
                <a16:creationId xmlns:a16="http://schemas.microsoft.com/office/drawing/2014/main" id="{7D3FB470-B571-47A4-881F-87F38442EF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6" name="Grafik 1645">
            <a:extLst>
              <a:ext uri="{FF2B5EF4-FFF2-40B4-BE49-F238E27FC236}">
                <a16:creationId xmlns:a16="http://schemas.microsoft.com/office/drawing/2014/main" id="{AE945B5C-6845-400B-8EDD-67B17D3C6B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7" name="Grafik 1646">
            <a:extLst>
              <a:ext uri="{FF2B5EF4-FFF2-40B4-BE49-F238E27FC236}">
                <a16:creationId xmlns:a16="http://schemas.microsoft.com/office/drawing/2014/main" id="{775720A9-12FE-4AE9-97D5-54A732D743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8" name="Grafik 1647">
            <a:extLst>
              <a:ext uri="{FF2B5EF4-FFF2-40B4-BE49-F238E27FC236}">
                <a16:creationId xmlns:a16="http://schemas.microsoft.com/office/drawing/2014/main" id="{4DEF8819-0430-4019-A330-5E62D0A2EA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49" name="Grafik 1648">
            <a:extLst>
              <a:ext uri="{FF2B5EF4-FFF2-40B4-BE49-F238E27FC236}">
                <a16:creationId xmlns:a16="http://schemas.microsoft.com/office/drawing/2014/main" id="{FA491718-4095-40A4-8A97-64EC310DD1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0" name="Grafik 1649">
            <a:extLst>
              <a:ext uri="{FF2B5EF4-FFF2-40B4-BE49-F238E27FC236}">
                <a16:creationId xmlns:a16="http://schemas.microsoft.com/office/drawing/2014/main" id="{0597E91D-F5EC-4B33-8EC5-E7A765562B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1" name="Grafik 1650">
            <a:extLst>
              <a:ext uri="{FF2B5EF4-FFF2-40B4-BE49-F238E27FC236}">
                <a16:creationId xmlns:a16="http://schemas.microsoft.com/office/drawing/2014/main" id="{CC4F1486-CE81-4174-840F-35D05FCD14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2" name="Grafik 1651">
            <a:extLst>
              <a:ext uri="{FF2B5EF4-FFF2-40B4-BE49-F238E27FC236}">
                <a16:creationId xmlns:a16="http://schemas.microsoft.com/office/drawing/2014/main" id="{75E30523-2B7D-4AA8-876D-966A6B7C0B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3" name="Grafik 1652">
            <a:extLst>
              <a:ext uri="{FF2B5EF4-FFF2-40B4-BE49-F238E27FC236}">
                <a16:creationId xmlns:a16="http://schemas.microsoft.com/office/drawing/2014/main" id="{A5DA99F4-A564-4C79-BCD6-D2F7143927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4" name="Grafik 1653">
            <a:extLst>
              <a:ext uri="{FF2B5EF4-FFF2-40B4-BE49-F238E27FC236}">
                <a16:creationId xmlns:a16="http://schemas.microsoft.com/office/drawing/2014/main" id="{C57149C4-EAC8-4F0A-808F-DF5740DBF7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5" name="Grafik 1654">
            <a:extLst>
              <a:ext uri="{FF2B5EF4-FFF2-40B4-BE49-F238E27FC236}">
                <a16:creationId xmlns:a16="http://schemas.microsoft.com/office/drawing/2014/main" id="{E864D6B4-F4B0-47F9-8FAE-D997E3A379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6" name="Grafik 1655">
            <a:extLst>
              <a:ext uri="{FF2B5EF4-FFF2-40B4-BE49-F238E27FC236}">
                <a16:creationId xmlns:a16="http://schemas.microsoft.com/office/drawing/2014/main" id="{53F5A5AB-2029-454C-9958-C703071317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7" name="Grafik 1656">
            <a:extLst>
              <a:ext uri="{FF2B5EF4-FFF2-40B4-BE49-F238E27FC236}">
                <a16:creationId xmlns:a16="http://schemas.microsoft.com/office/drawing/2014/main" id="{EF3452E9-1B61-4589-8FFD-9AB2630C79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8" name="Grafik 1657">
            <a:extLst>
              <a:ext uri="{FF2B5EF4-FFF2-40B4-BE49-F238E27FC236}">
                <a16:creationId xmlns:a16="http://schemas.microsoft.com/office/drawing/2014/main" id="{9DD73F5A-8ECA-402E-A799-24A13FE839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59" name="Grafik 1658">
            <a:extLst>
              <a:ext uri="{FF2B5EF4-FFF2-40B4-BE49-F238E27FC236}">
                <a16:creationId xmlns:a16="http://schemas.microsoft.com/office/drawing/2014/main" id="{202A435F-15FD-4CF3-8897-0F49B3BF45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0" name="Grafik 1659">
            <a:extLst>
              <a:ext uri="{FF2B5EF4-FFF2-40B4-BE49-F238E27FC236}">
                <a16:creationId xmlns:a16="http://schemas.microsoft.com/office/drawing/2014/main" id="{88D230F1-1450-4373-B4D1-A7628CFCDD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1" name="Grafik 1660">
            <a:extLst>
              <a:ext uri="{FF2B5EF4-FFF2-40B4-BE49-F238E27FC236}">
                <a16:creationId xmlns:a16="http://schemas.microsoft.com/office/drawing/2014/main" id="{CAD199EB-1AE9-4EBC-8657-AE04E63414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2" name="Grafik 1661">
            <a:extLst>
              <a:ext uri="{FF2B5EF4-FFF2-40B4-BE49-F238E27FC236}">
                <a16:creationId xmlns:a16="http://schemas.microsoft.com/office/drawing/2014/main" id="{C27D5429-251B-4B3F-ACC9-CB8603CF09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3" name="Grafik 1662">
            <a:extLst>
              <a:ext uri="{FF2B5EF4-FFF2-40B4-BE49-F238E27FC236}">
                <a16:creationId xmlns:a16="http://schemas.microsoft.com/office/drawing/2014/main" id="{84EE1251-3AA8-4B95-B29D-4DA2F2997C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4" name="Grafik 1663">
            <a:extLst>
              <a:ext uri="{FF2B5EF4-FFF2-40B4-BE49-F238E27FC236}">
                <a16:creationId xmlns:a16="http://schemas.microsoft.com/office/drawing/2014/main" id="{CA3C1E1A-6FB1-4EC8-8E37-B1EAFD4BB6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5" name="Grafik 1664">
            <a:extLst>
              <a:ext uri="{FF2B5EF4-FFF2-40B4-BE49-F238E27FC236}">
                <a16:creationId xmlns:a16="http://schemas.microsoft.com/office/drawing/2014/main" id="{56B44BBA-3C65-4DA5-9639-E9EE799862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98" y="2271366"/>
            <a:ext cx="269365" cy="1080000"/>
          </a:xfrm>
          <a:prstGeom prst="rect">
            <a:avLst/>
          </a:prstGeom>
        </p:spPr>
      </p:pic>
      <p:pic>
        <p:nvPicPr>
          <p:cNvPr id="1666" name="Grafik 1665">
            <a:extLst>
              <a:ext uri="{FF2B5EF4-FFF2-40B4-BE49-F238E27FC236}">
                <a16:creationId xmlns:a16="http://schemas.microsoft.com/office/drawing/2014/main" id="{87ED0562-6B52-4B3D-98A6-C07CC96BBE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67" name="Grafik 1666">
            <a:extLst>
              <a:ext uri="{FF2B5EF4-FFF2-40B4-BE49-F238E27FC236}">
                <a16:creationId xmlns:a16="http://schemas.microsoft.com/office/drawing/2014/main" id="{E0EF5B9B-0B0C-4B6E-AE92-79EF468E79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68" name="Grafik 1667">
            <a:extLst>
              <a:ext uri="{FF2B5EF4-FFF2-40B4-BE49-F238E27FC236}">
                <a16:creationId xmlns:a16="http://schemas.microsoft.com/office/drawing/2014/main" id="{142C6435-D1D2-4D61-8160-E095757D4D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69" name="Grafik 1668">
            <a:extLst>
              <a:ext uri="{FF2B5EF4-FFF2-40B4-BE49-F238E27FC236}">
                <a16:creationId xmlns:a16="http://schemas.microsoft.com/office/drawing/2014/main" id="{53134FA4-0AFD-4B30-A2C4-9ABA0D9264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0" name="Grafik 1669">
            <a:extLst>
              <a:ext uri="{FF2B5EF4-FFF2-40B4-BE49-F238E27FC236}">
                <a16:creationId xmlns:a16="http://schemas.microsoft.com/office/drawing/2014/main" id="{142286B7-5859-41BE-86AB-6B1D632FB1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1" name="Grafik 1670">
            <a:extLst>
              <a:ext uri="{FF2B5EF4-FFF2-40B4-BE49-F238E27FC236}">
                <a16:creationId xmlns:a16="http://schemas.microsoft.com/office/drawing/2014/main" id="{F292790C-71F2-48B0-8738-FB3183415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2" name="Grafik 1671">
            <a:extLst>
              <a:ext uri="{FF2B5EF4-FFF2-40B4-BE49-F238E27FC236}">
                <a16:creationId xmlns:a16="http://schemas.microsoft.com/office/drawing/2014/main" id="{3852DEC8-4C88-4475-8705-C75494353F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3" name="Grafik 1672">
            <a:extLst>
              <a:ext uri="{FF2B5EF4-FFF2-40B4-BE49-F238E27FC236}">
                <a16:creationId xmlns:a16="http://schemas.microsoft.com/office/drawing/2014/main" id="{433366B9-1C2E-47BD-AEE2-F994AC80D2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4" name="Grafik 1673">
            <a:extLst>
              <a:ext uri="{FF2B5EF4-FFF2-40B4-BE49-F238E27FC236}">
                <a16:creationId xmlns:a16="http://schemas.microsoft.com/office/drawing/2014/main" id="{6F21950F-41F6-42A3-9DAB-8F45C82E9F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5" name="Grafik 1674">
            <a:extLst>
              <a:ext uri="{FF2B5EF4-FFF2-40B4-BE49-F238E27FC236}">
                <a16:creationId xmlns:a16="http://schemas.microsoft.com/office/drawing/2014/main" id="{138C03EA-4C69-4830-8E59-9E9D433C1D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6" name="Grafik 1675">
            <a:extLst>
              <a:ext uri="{FF2B5EF4-FFF2-40B4-BE49-F238E27FC236}">
                <a16:creationId xmlns:a16="http://schemas.microsoft.com/office/drawing/2014/main" id="{FCD07917-2CB5-4554-A650-5273E552FB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7" name="Grafik 1676">
            <a:extLst>
              <a:ext uri="{FF2B5EF4-FFF2-40B4-BE49-F238E27FC236}">
                <a16:creationId xmlns:a16="http://schemas.microsoft.com/office/drawing/2014/main" id="{B716C69D-653B-483E-9388-8E4C1A33E9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8" name="Grafik 1677">
            <a:extLst>
              <a:ext uri="{FF2B5EF4-FFF2-40B4-BE49-F238E27FC236}">
                <a16:creationId xmlns:a16="http://schemas.microsoft.com/office/drawing/2014/main" id="{42CFCA5D-FE6D-4CFD-9D1D-13B338B3AF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79" name="Grafik 1678">
            <a:extLst>
              <a:ext uri="{FF2B5EF4-FFF2-40B4-BE49-F238E27FC236}">
                <a16:creationId xmlns:a16="http://schemas.microsoft.com/office/drawing/2014/main" id="{52AF6AAE-5224-48EF-879A-FCA66E67EE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0" name="Grafik 1679">
            <a:extLst>
              <a:ext uri="{FF2B5EF4-FFF2-40B4-BE49-F238E27FC236}">
                <a16:creationId xmlns:a16="http://schemas.microsoft.com/office/drawing/2014/main" id="{A7F80BF9-814F-4765-9603-529F709FA2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1" name="Grafik 1680">
            <a:extLst>
              <a:ext uri="{FF2B5EF4-FFF2-40B4-BE49-F238E27FC236}">
                <a16:creationId xmlns:a16="http://schemas.microsoft.com/office/drawing/2014/main" id="{E753A9D0-4134-4790-82B8-86DB7C43B6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2" name="Grafik 1681">
            <a:extLst>
              <a:ext uri="{FF2B5EF4-FFF2-40B4-BE49-F238E27FC236}">
                <a16:creationId xmlns:a16="http://schemas.microsoft.com/office/drawing/2014/main" id="{BF7AA249-9843-4323-9830-F01696B809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3" name="Grafik 1682">
            <a:extLst>
              <a:ext uri="{FF2B5EF4-FFF2-40B4-BE49-F238E27FC236}">
                <a16:creationId xmlns:a16="http://schemas.microsoft.com/office/drawing/2014/main" id="{EE42918D-D26F-4517-8E90-000BA70002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4" name="Grafik 1683">
            <a:extLst>
              <a:ext uri="{FF2B5EF4-FFF2-40B4-BE49-F238E27FC236}">
                <a16:creationId xmlns:a16="http://schemas.microsoft.com/office/drawing/2014/main" id="{37325395-5A8B-4C11-AEE4-13EFA0B878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5" name="Grafik 1684">
            <a:extLst>
              <a:ext uri="{FF2B5EF4-FFF2-40B4-BE49-F238E27FC236}">
                <a16:creationId xmlns:a16="http://schemas.microsoft.com/office/drawing/2014/main" id="{D14E3BA0-227D-42E4-87AE-BAE46B535F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6" name="Grafik 1685">
            <a:extLst>
              <a:ext uri="{FF2B5EF4-FFF2-40B4-BE49-F238E27FC236}">
                <a16:creationId xmlns:a16="http://schemas.microsoft.com/office/drawing/2014/main" id="{E9588416-522C-4ECC-BF40-B1CF1B234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7" name="Grafik 1686">
            <a:extLst>
              <a:ext uri="{FF2B5EF4-FFF2-40B4-BE49-F238E27FC236}">
                <a16:creationId xmlns:a16="http://schemas.microsoft.com/office/drawing/2014/main" id="{6626FF57-467F-426A-9499-978DE67823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8" name="Grafik 1687">
            <a:extLst>
              <a:ext uri="{FF2B5EF4-FFF2-40B4-BE49-F238E27FC236}">
                <a16:creationId xmlns:a16="http://schemas.microsoft.com/office/drawing/2014/main" id="{4DE06FDC-E69E-460A-83ED-F211CEEFDDD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5798" y="3417273"/>
            <a:ext cx="269365" cy="1080000"/>
          </a:xfrm>
          <a:prstGeom prst="rect">
            <a:avLst/>
          </a:prstGeom>
        </p:spPr>
      </p:pic>
      <p:pic>
        <p:nvPicPr>
          <p:cNvPr id="1689" name="Grafik 1688">
            <a:extLst>
              <a:ext uri="{FF2B5EF4-FFF2-40B4-BE49-F238E27FC236}">
                <a16:creationId xmlns:a16="http://schemas.microsoft.com/office/drawing/2014/main" id="{CBED63BF-40B0-4DDA-8550-643C20D57A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0" name="Grafik 1689">
            <a:extLst>
              <a:ext uri="{FF2B5EF4-FFF2-40B4-BE49-F238E27FC236}">
                <a16:creationId xmlns:a16="http://schemas.microsoft.com/office/drawing/2014/main" id="{7893DF54-A357-46E9-95E1-6474F0F846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1" name="Grafik 1690">
            <a:extLst>
              <a:ext uri="{FF2B5EF4-FFF2-40B4-BE49-F238E27FC236}">
                <a16:creationId xmlns:a16="http://schemas.microsoft.com/office/drawing/2014/main" id="{8F30E4EA-74F1-4B56-9B7D-6859EE4BB3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2" name="Grafik 1691">
            <a:extLst>
              <a:ext uri="{FF2B5EF4-FFF2-40B4-BE49-F238E27FC236}">
                <a16:creationId xmlns:a16="http://schemas.microsoft.com/office/drawing/2014/main" id="{8727CECC-DE6D-41F9-87E8-953CAEFF4E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3" name="Grafik 1692">
            <a:extLst>
              <a:ext uri="{FF2B5EF4-FFF2-40B4-BE49-F238E27FC236}">
                <a16:creationId xmlns:a16="http://schemas.microsoft.com/office/drawing/2014/main" id="{5DAD41A1-C1B6-4FB9-9D2F-0C3779771E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4" name="Grafik 1693">
            <a:extLst>
              <a:ext uri="{FF2B5EF4-FFF2-40B4-BE49-F238E27FC236}">
                <a16:creationId xmlns:a16="http://schemas.microsoft.com/office/drawing/2014/main" id="{8153D0B7-92DD-4B9C-82C8-58DAECE620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5" name="Grafik 1694">
            <a:extLst>
              <a:ext uri="{FF2B5EF4-FFF2-40B4-BE49-F238E27FC236}">
                <a16:creationId xmlns:a16="http://schemas.microsoft.com/office/drawing/2014/main" id="{A22AD8CA-9BBA-43F8-B588-5CC2370699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6" name="Grafik 1695">
            <a:extLst>
              <a:ext uri="{FF2B5EF4-FFF2-40B4-BE49-F238E27FC236}">
                <a16:creationId xmlns:a16="http://schemas.microsoft.com/office/drawing/2014/main" id="{1D8B05F9-01F6-453B-AF7B-4A8A505C85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7" name="Grafik 1696">
            <a:extLst>
              <a:ext uri="{FF2B5EF4-FFF2-40B4-BE49-F238E27FC236}">
                <a16:creationId xmlns:a16="http://schemas.microsoft.com/office/drawing/2014/main" id="{9228D3E5-6C30-437F-B023-50778E5929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8" name="Grafik 1697">
            <a:extLst>
              <a:ext uri="{FF2B5EF4-FFF2-40B4-BE49-F238E27FC236}">
                <a16:creationId xmlns:a16="http://schemas.microsoft.com/office/drawing/2014/main" id="{215C9C2E-9BF3-48D4-BEB2-854F7E44C8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699" name="Grafik 1698">
            <a:extLst>
              <a:ext uri="{FF2B5EF4-FFF2-40B4-BE49-F238E27FC236}">
                <a16:creationId xmlns:a16="http://schemas.microsoft.com/office/drawing/2014/main" id="{C595FB08-F43E-4939-BC0A-541A74F429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0" name="Grafik 1699">
            <a:extLst>
              <a:ext uri="{FF2B5EF4-FFF2-40B4-BE49-F238E27FC236}">
                <a16:creationId xmlns:a16="http://schemas.microsoft.com/office/drawing/2014/main" id="{E6EB8DA7-3A9E-4CBA-B340-68A7C0902B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1" name="Grafik 1700">
            <a:extLst>
              <a:ext uri="{FF2B5EF4-FFF2-40B4-BE49-F238E27FC236}">
                <a16:creationId xmlns:a16="http://schemas.microsoft.com/office/drawing/2014/main" id="{9C7BF571-C2CD-409E-8026-E9DB68FE1D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2" name="Grafik 1701">
            <a:extLst>
              <a:ext uri="{FF2B5EF4-FFF2-40B4-BE49-F238E27FC236}">
                <a16:creationId xmlns:a16="http://schemas.microsoft.com/office/drawing/2014/main" id="{33319CBD-689D-41FA-9F67-254B0C57E5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3" name="Grafik 1702">
            <a:extLst>
              <a:ext uri="{FF2B5EF4-FFF2-40B4-BE49-F238E27FC236}">
                <a16:creationId xmlns:a16="http://schemas.microsoft.com/office/drawing/2014/main" id="{1B7E35EF-AC04-46F3-926E-A0E7BAC297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4" name="Grafik 1703">
            <a:extLst>
              <a:ext uri="{FF2B5EF4-FFF2-40B4-BE49-F238E27FC236}">
                <a16:creationId xmlns:a16="http://schemas.microsoft.com/office/drawing/2014/main" id="{093ACC89-28FF-48D0-BC9F-B24EA8E762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5" name="Grafik 1704">
            <a:extLst>
              <a:ext uri="{FF2B5EF4-FFF2-40B4-BE49-F238E27FC236}">
                <a16:creationId xmlns:a16="http://schemas.microsoft.com/office/drawing/2014/main" id="{12D16872-A9F2-4C3B-97D9-0B3A818CD1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6" name="Grafik 1705">
            <a:extLst>
              <a:ext uri="{FF2B5EF4-FFF2-40B4-BE49-F238E27FC236}">
                <a16:creationId xmlns:a16="http://schemas.microsoft.com/office/drawing/2014/main" id="{113EEDB9-89CC-4220-8040-560224B12E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7" name="Grafik 1706">
            <a:extLst>
              <a:ext uri="{FF2B5EF4-FFF2-40B4-BE49-F238E27FC236}">
                <a16:creationId xmlns:a16="http://schemas.microsoft.com/office/drawing/2014/main" id="{83B90D72-9986-467B-A6F2-CD3DBD42F3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8" name="Grafik 1707">
            <a:extLst>
              <a:ext uri="{FF2B5EF4-FFF2-40B4-BE49-F238E27FC236}">
                <a16:creationId xmlns:a16="http://schemas.microsoft.com/office/drawing/2014/main" id="{2C8CB7DE-D68F-4569-84A7-099308D304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09" name="Grafik 1708">
            <a:extLst>
              <a:ext uri="{FF2B5EF4-FFF2-40B4-BE49-F238E27FC236}">
                <a16:creationId xmlns:a16="http://schemas.microsoft.com/office/drawing/2014/main" id="{A3BEA6E8-E718-4814-8CBC-34EABAFDA0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10" name="Grafik 1709">
            <a:extLst>
              <a:ext uri="{FF2B5EF4-FFF2-40B4-BE49-F238E27FC236}">
                <a16:creationId xmlns:a16="http://schemas.microsoft.com/office/drawing/2014/main" id="{7DE7F5E7-8BDC-43EF-883C-5A18504A3D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11" name="Grafik 1710">
            <a:extLst>
              <a:ext uri="{FF2B5EF4-FFF2-40B4-BE49-F238E27FC236}">
                <a16:creationId xmlns:a16="http://schemas.microsoft.com/office/drawing/2014/main" id="{F66DAD75-5608-4A52-8FD6-A690DDF307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26811" y="3412099"/>
            <a:ext cx="269365" cy="1080000"/>
          </a:xfrm>
          <a:prstGeom prst="rect">
            <a:avLst/>
          </a:prstGeom>
        </p:spPr>
      </p:pic>
      <p:pic>
        <p:nvPicPr>
          <p:cNvPr id="1712" name="Grafik 1711">
            <a:extLst>
              <a:ext uri="{FF2B5EF4-FFF2-40B4-BE49-F238E27FC236}">
                <a16:creationId xmlns:a16="http://schemas.microsoft.com/office/drawing/2014/main" id="{8F93C714-7817-4EBE-94C8-BCAEA973A7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713" name="Grafik 1712">
            <a:extLst>
              <a:ext uri="{FF2B5EF4-FFF2-40B4-BE49-F238E27FC236}">
                <a16:creationId xmlns:a16="http://schemas.microsoft.com/office/drawing/2014/main" id="{0D3E7A3B-508B-43F3-AACF-4F7A5A9AD4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714" name="Grafik 1713">
            <a:extLst>
              <a:ext uri="{FF2B5EF4-FFF2-40B4-BE49-F238E27FC236}">
                <a16:creationId xmlns:a16="http://schemas.microsoft.com/office/drawing/2014/main" id="{B45575BB-47EC-4DD1-9893-4DD1CE0245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15" name="Grafik 1714">
            <a:extLst>
              <a:ext uri="{FF2B5EF4-FFF2-40B4-BE49-F238E27FC236}">
                <a16:creationId xmlns:a16="http://schemas.microsoft.com/office/drawing/2014/main" id="{FF0D22B8-C639-4751-A3C7-22C00584AB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16" name="Grafik 1715">
            <a:extLst>
              <a:ext uri="{FF2B5EF4-FFF2-40B4-BE49-F238E27FC236}">
                <a16:creationId xmlns:a16="http://schemas.microsoft.com/office/drawing/2014/main" id="{552C18B5-59B3-42E9-9632-A1EF9B93FD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17" name="Grafik 1716">
            <a:extLst>
              <a:ext uri="{FF2B5EF4-FFF2-40B4-BE49-F238E27FC236}">
                <a16:creationId xmlns:a16="http://schemas.microsoft.com/office/drawing/2014/main" id="{73845B9A-5E1E-47AF-B615-0D1CC819221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18" name="Grafik 1717">
            <a:extLst>
              <a:ext uri="{FF2B5EF4-FFF2-40B4-BE49-F238E27FC236}">
                <a16:creationId xmlns:a16="http://schemas.microsoft.com/office/drawing/2014/main" id="{7711DE54-135E-48DC-97E2-5A740324AAC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19" name="Grafik 1718">
            <a:extLst>
              <a:ext uri="{FF2B5EF4-FFF2-40B4-BE49-F238E27FC236}">
                <a16:creationId xmlns:a16="http://schemas.microsoft.com/office/drawing/2014/main" id="{7D0CAB82-CBE0-4A03-BF3B-DCF77BD0505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0" name="Grafik 1719">
            <a:extLst>
              <a:ext uri="{FF2B5EF4-FFF2-40B4-BE49-F238E27FC236}">
                <a16:creationId xmlns:a16="http://schemas.microsoft.com/office/drawing/2014/main" id="{FC1263DA-703F-479F-9C4E-2818E17FCF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1" name="Grafik 1720">
            <a:extLst>
              <a:ext uri="{FF2B5EF4-FFF2-40B4-BE49-F238E27FC236}">
                <a16:creationId xmlns:a16="http://schemas.microsoft.com/office/drawing/2014/main" id="{A3F09F1B-CC8B-4A96-8E17-1B90B0BEFCD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2" name="Grafik 1721">
            <a:extLst>
              <a:ext uri="{FF2B5EF4-FFF2-40B4-BE49-F238E27FC236}">
                <a16:creationId xmlns:a16="http://schemas.microsoft.com/office/drawing/2014/main" id="{FBC4B6D4-045D-4BFA-9930-06C08609D7E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3" name="Grafik 1722">
            <a:extLst>
              <a:ext uri="{FF2B5EF4-FFF2-40B4-BE49-F238E27FC236}">
                <a16:creationId xmlns:a16="http://schemas.microsoft.com/office/drawing/2014/main" id="{48948866-8F82-4C9C-8563-832A589B2EF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4" name="Grafik 1723">
            <a:extLst>
              <a:ext uri="{FF2B5EF4-FFF2-40B4-BE49-F238E27FC236}">
                <a16:creationId xmlns:a16="http://schemas.microsoft.com/office/drawing/2014/main" id="{FF55D43E-4D1D-4AC4-A56B-6D636D59078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5" name="Grafik 1724">
            <a:extLst>
              <a:ext uri="{FF2B5EF4-FFF2-40B4-BE49-F238E27FC236}">
                <a16:creationId xmlns:a16="http://schemas.microsoft.com/office/drawing/2014/main" id="{5B9FD40C-AE06-479E-9CE2-0C9D7F9351B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6" name="Grafik 1725">
            <a:extLst>
              <a:ext uri="{FF2B5EF4-FFF2-40B4-BE49-F238E27FC236}">
                <a16:creationId xmlns:a16="http://schemas.microsoft.com/office/drawing/2014/main" id="{FD95D29C-0BE5-44E2-B18D-C0F856C14FA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7" name="Grafik 1726">
            <a:extLst>
              <a:ext uri="{FF2B5EF4-FFF2-40B4-BE49-F238E27FC236}">
                <a16:creationId xmlns:a16="http://schemas.microsoft.com/office/drawing/2014/main" id="{2D48CD86-5C3F-4909-8F8A-FF6052F8733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8" name="Grafik 1727">
            <a:extLst>
              <a:ext uri="{FF2B5EF4-FFF2-40B4-BE49-F238E27FC236}">
                <a16:creationId xmlns:a16="http://schemas.microsoft.com/office/drawing/2014/main" id="{33649F65-8C5A-4203-9123-7181CCA1F10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29" name="Grafik 1728">
            <a:extLst>
              <a:ext uri="{FF2B5EF4-FFF2-40B4-BE49-F238E27FC236}">
                <a16:creationId xmlns:a16="http://schemas.microsoft.com/office/drawing/2014/main" id="{8EB2DD24-F805-47A0-A29E-2FDB6923580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0" name="Grafik 1729">
            <a:extLst>
              <a:ext uri="{FF2B5EF4-FFF2-40B4-BE49-F238E27FC236}">
                <a16:creationId xmlns:a16="http://schemas.microsoft.com/office/drawing/2014/main" id="{AB467B01-FECC-47DD-9B11-22B0DCB554C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1" name="Grafik 1730">
            <a:extLst>
              <a:ext uri="{FF2B5EF4-FFF2-40B4-BE49-F238E27FC236}">
                <a16:creationId xmlns:a16="http://schemas.microsoft.com/office/drawing/2014/main" id="{51A695AA-BAC4-434C-93BA-B8B19A44DE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2" name="Grafik 1731">
            <a:extLst>
              <a:ext uri="{FF2B5EF4-FFF2-40B4-BE49-F238E27FC236}">
                <a16:creationId xmlns:a16="http://schemas.microsoft.com/office/drawing/2014/main" id="{6312C0CF-F776-4B8E-A71F-A36FE46E1C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3" name="Grafik 1732">
            <a:extLst>
              <a:ext uri="{FF2B5EF4-FFF2-40B4-BE49-F238E27FC236}">
                <a16:creationId xmlns:a16="http://schemas.microsoft.com/office/drawing/2014/main" id="{9CC37B36-B797-4EE5-A2F2-8095428BAD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4" name="Grafik 1733">
            <a:extLst>
              <a:ext uri="{FF2B5EF4-FFF2-40B4-BE49-F238E27FC236}">
                <a16:creationId xmlns:a16="http://schemas.microsoft.com/office/drawing/2014/main" id="{29D1CC56-9F71-4073-9C98-CA2DB774322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5" name="Grafik 1734">
            <a:extLst>
              <a:ext uri="{FF2B5EF4-FFF2-40B4-BE49-F238E27FC236}">
                <a16:creationId xmlns:a16="http://schemas.microsoft.com/office/drawing/2014/main" id="{F0A5B9B3-1E51-44F8-9CF8-72F2AFED766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6" name="Grafik 1735">
            <a:extLst>
              <a:ext uri="{FF2B5EF4-FFF2-40B4-BE49-F238E27FC236}">
                <a16:creationId xmlns:a16="http://schemas.microsoft.com/office/drawing/2014/main" id="{0D5339CB-F7F4-4BCB-856C-0E6AC56E26A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7" name="Grafik 1736">
            <a:extLst>
              <a:ext uri="{FF2B5EF4-FFF2-40B4-BE49-F238E27FC236}">
                <a16:creationId xmlns:a16="http://schemas.microsoft.com/office/drawing/2014/main" id="{097D0172-08DB-48C6-BC78-0E219CDAF49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8" name="Grafik 1737">
            <a:extLst>
              <a:ext uri="{FF2B5EF4-FFF2-40B4-BE49-F238E27FC236}">
                <a16:creationId xmlns:a16="http://schemas.microsoft.com/office/drawing/2014/main" id="{E9DBB254-1CE6-4415-9DE6-315E2B06572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39" name="Grafik 1738">
            <a:extLst>
              <a:ext uri="{FF2B5EF4-FFF2-40B4-BE49-F238E27FC236}">
                <a16:creationId xmlns:a16="http://schemas.microsoft.com/office/drawing/2014/main" id="{BC72A36B-2989-40F1-9C3D-CFE56C4DE10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40" name="Grafik 1739">
            <a:extLst>
              <a:ext uri="{FF2B5EF4-FFF2-40B4-BE49-F238E27FC236}">
                <a16:creationId xmlns:a16="http://schemas.microsoft.com/office/drawing/2014/main" id="{CB019A2F-040E-438E-A7B4-9E5A528E736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5777" y="4760100"/>
            <a:ext cx="360000" cy="360000"/>
          </a:xfrm>
          <a:prstGeom prst="rect">
            <a:avLst/>
          </a:prstGeom>
        </p:spPr>
      </p:pic>
      <p:pic>
        <p:nvPicPr>
          <p:cNvPr id="1741" name="Grafik 1740">
            <a:extLst>
              <a:ext uri="{FF2B5EF4-FFF2-40B4-BE49-F238E27FC236}">
                <a16:creationId xmlns:a16="http://schemas.microsoft.com/office/drawing/2014/main" id="{95A32F69-D776-4FB5-8156-164B46ED4F1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2" name="Grafik 1741">
            <a:extLst>
              <a:ext uri="{FF2B5EF4-FFF2-40B4-BE49-F238E27FC236}">
                <a16:creationId xmlns:a16="http://schemas.microsoft.com/office/drawing/2014/main" id="{EEB294D9-1489-4A5C-9C47-AFBF3FCCCC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3" name="Grafik 1742">
            <a:extLst>
              <a:ext uri="{FF2B5EF4-FFF2-40B4-BE49-F238E27FC236}">
                <a16:creationId xmlns:a16="http://schemas.microsoft.com/office/drawing/2014/main" id="{D994D5DC-DBDB-422F-A1D6-2601738BF56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4" name="Grafik 1743">
            <a:extLst>
              <a:ext uri="{FF2B5EF4-FFF2-40B4-BE49-F238E27FC236}">
                <a16:creationId xmlns:a16="http://schemas.microsoft.com/office/drawing/2014/main" id="{F4118046-422E-4252-89E0-B99D74C60A6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5" name="Grafik 1744">
            <a:extLst>
              <a:ext uri="{FF2B5EF4-FFF2-40B4-BE49-F238E27FC236}">
                <a16:creationId xmlns:a16="http://schemas.microsoft.com/office/drawing/2014/main" id="{E5B37830-7E75-429B-8446-BDADBFFF3A7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6" name="Grafik 1745">
            <a:extLst>
              <a:ext uri="{FF2B5EF4-FFF2-40B4-BE49-F238E27FC236}">
                <a16:creationId xmlns:a16="http://schemas.microsoft.com/office/drawing/2014/main" id="{29BFD66E-6DDE-4DC3-99E2-E9F4574523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7" name="Grafik 1746">
            <a:extLst>
              <a:ext uri="{FF2B5EF4-FFF2-40B4-BE49-F238E27FC236}">
                <a16:creationId xmlns:a16="http://schemas.microsoft.com/office/drawing/2014/main" id="{FE6E61CA-E169-435E-96FC-59FDB0898E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8" name="Grafik 1747">
            <a:extLst>
              <a:ext uri="{FF2B5EF4-FFF2-40B4-BE49-F238E27FC236}">
                <a16:creationId xmlns:a16="http://schemas.microsoft.com/office/drawing/2014/main" id="{FA5EB881-0C3B-44A8-A459-4484EE8FC0F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49" name="Grafik 1748">
            <a:extLst>
              <a:ext uri="{FF2B5EF4-FFF2-40B4-BE49-F238E27FC236}">
                <a16:creationId xmlns:a16="http://schemas.microsoft.com/office/drawing/2014/main" id="{2DA9AE48-D9B3-4F96-9135-929430CD8DD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0" name="Grafik 1749">
            <a:extLst>
              <a:ext uri="{FF2B5EF4-FFF2-40B4-BE49-F238E27FC236}">
                <a16:creationId xmlns:a16="http://schemas.microsoft.com/office/drawing/2014/main" id="{A1AA1789-643C-4EE8-ACC9-92446EFB73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1" name="Grafik 1750">
            <a:extLst>
              <a:ext uri="{FF2B5EF4-FFF2-40B4-BE49-F238E27FC236}">
                <a16:creationId xmlns:a16="http://schemas.microsoft.com/office/drawing/2014/main" id="{F1BFA6C3-A6EF-4337-BBA5-4B2A94E67C5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2" name="Grafik 1751">
            <a:extLst>
              <a:ext uri="{FF2B5EF4-FFF2-40B4-BE49-F238E27FC236}">
                <a16:creationId xmlns:a16="http://schemas.microsoft.com/office/drawing/2014/main" id="{946B3792-68AC-46DF-A6B2-453C3207A2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3" name="Grafik 1752">
            <a:extLst>
              <a:ext uri="{FF2B5EF4-FFF2-40B4-BE49-F238E27FC236}">
                <a16:creationId xmlns:a16="http://schemas.microsoft.com/office/drawing/2014/main" id="{CD3EA811-2192-46D0-A0B8-0F7FB43665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4" name="Grafik 1753">
            <a:extLst>
              <a:ext uri="{FF2B5EF4-FFF2-40B4-BE49-F238E27FC236}">
                <a16:creationId xmlns:a16="http://schemas.microsoft.com/office/drawing/2014/main" id="{CF2B75D4-8706-4558-8ABA-951B75CE833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5" name="Grafik 1754">
            <a:extLst>
              <a:ext uri="{FF2B5EF4-FFF2-40B4-BE49-F238E27FC236}">
                <a16:creationId xmlns:a16="http://schemas.microsoft.com/office/drawing/2014/main" id="{E696A70D-0A86-4A01-ADA0-BDE3DF59F7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6" name="Grafik 1755">
            <a:extLst>
              <a:ext uri="{FF2B5EF4-FFF2-40B4-BE49-F238E27FC236}">
                <a16:creationId xmlns:a16="http://schemas.microsoft.com/office/drawing/2014/main" id="{0EFF7899-F22F-4C06-BE16-FD867B9EBA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7" name="Grafik 1756">
            <a:extLst>
              <a:ext uri="{FF2B5EF4-FFF2-40B4-BE49-F238E27FC236}">
                <a16:creationId xmlns:a16="http://schemas.microsoft.com/office/drawing/2014/main" id="{DDBAA7E2-435C-4577-A86E-875AF3B6C1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8" name="Grafik 1757">
            <a:extLst>
              <a:ext uri="{FF2B5EF4-FFF2-40B4-BE49-F238E27FC236}">
                <a16:creationId xmlns:a16="http://schemas.microsoft.com/office/drawing/2014/main" id="{8D38DDF8-A170-4741-A5C7-89210436E7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59" name="Grafik 1758">
            <a:extLst>
              <a:ext uri="{FF2B5EF4-FFF2-40B4-BE49-F238E27FC236}">
                <a16:creationId xmlns:a16="http://schemas.microsoft.com/office/drawing/2014/main" id="{19273DC0-72E7-4962-8635-2522C7591B5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60" name="Grafik 1759">
            <a:extLst>
              <a:ext uri="{FF2B5EF4-FFF2-40B4-BE49-F238E27FC236}">
                <a16:creationId xmlns:a16="http://schemas.microsoft.com/office/drawing/2014/main" id="{51239EF8-59F6-4B1A-AE80-00315F5FE7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61" name="Grafik 1760">
            <a:extLst>
              <a:ext uri="{FF2B5EF4-FFF2-40B4-BE49-F238E27FC236}">
                <a16:creationId xmlns:a16="http://schemas.microsoft.com/office/drawing/2014/main" id="{42AF522E-F4A8-40B8-85AD-F4244A3551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62" name="Grafik 1761">
            <a:extLst>
              <a:ext uri="{FF2B5EF4-FFF2-40B4-BE49-F238E27FC236}">
                <a16:creationId xmlns:a16="http://schemas.microsoft.com/office/drawing/2014/main" id="{600F5792-A7FE-44D9-8F74-00F1C04F1D7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63" name="Grafik 1762">
            <a:extLst>
              <a:ext uri="{FF2B5EF4-FFF2-40B4-BE49-F238E27FC236}">
                <a16:creationId xmlns:a16="http://schemas.microsoft.com/office/drawing/2014/main" id="{E3F15099-59B2-4E0B-B7BB-DBAC48E1A4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35016" y="4760100"/>
            <a:ext cx="360000" cy="360000"/>
          </a:xfrm>
          <a:prstGeom prst="rect">
            <a:avLst/>
          </a:prstGeom>
        </p:spPr>
      </p:pic>
      <p:pic>
        <p:nvPicPr>
          <p:cNvPr id="1764" name="Grafik 1763">
            <a:extLst>
              <a:ext uri="{FF2B5EF4-FFF2-40B4-BE49-F238E27FC236}">
                <a16:creationId xmlns:a16="http://schemas.microsoft.com/office/drawing/2014/main" id="{C6AE1946-3340-4E5D-A56D-31DE05A81C2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65" name="Grafik 1764">
            <a:extLst>
              <a:ext uri="{FF2B5EF4-FFF2-40B4-BE49-F238E27FC236}">
                <a16:creationId xmlns:a16="http://schemas.microsoft.com/office/drawing/2014/main" id="{E068622F-A0B8-4269-929F-3F8FDE311E6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66" name="Grafik 1765">
            <a:extLst>
              <a:ext uri="{FF2B5EF4-FFF2-40B4-BE49-F238E27FC236}">
                <a16:creationId xmlns:a16="http://schemas.microsoft.com/office/drawing/2014/main" id="{92524525-662F-4FCE-8B9F-8896D3803F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67" name="Grafik 1766">
            <a:extLst>
              <a:ext uri="{FF2B5EF4-FFF2-40B4-BE49-F238E27FC236}">
                <a16:creationId xmlns:a16="http://schemas.microsoft.com/office/drawing/2014/main" id="{99FC17C7-D6AC-423D-A40C-C791B83450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68" name="Grafik 1767">
            <a:extLst>
              <a:ext uri="{FF2B5EF4-FFF2-40B4-BE49-F238E27FC236}">
                <a16:creationId xmlns:a16="http://schemas.microsoft.com/office/drawing/2014/main" id="{C9BF862D-50F4-4426-8C90-DF21525A07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69" name="Grafik 1768">
            <a:extLst>
              <a:ext uri="{FF2B5EF4-FFF2-40B4-BE49-F238E27FC236}">
                <a16:creationId xmlns:a16="http://schemas.microsoft.com/office/drawing/2014/main" id="{5AA413EF-C9EE-4093-B4E0-1E64659CB3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0" name="Grafik 1769">
            <a:extLst>
              <a:ext uri="{FF2B5EF4-FFF2-40B4-BE49-F238E27FC236}">
                <a16:creationId xmlns:a16="http://schemas.microsoft.com/office/drawing/2014/main" id="{DD41ED9F-C8A1-4B87-8C75-D8F901414A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1" name="Grafik 1770">
            <a:extLst>
              <a:ext uri="{FF2B5EF4-FFF2-40B4-BE49-F238E27FC236}">
                <a16:creationId xmlns:a16="http://schemas.microsoft.com/office/drawing/2014/main" id="{3E17601C-944B-40EA-A99D-65FCF41288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2" name="Grafik 1771">
            <a:extLst>
              <a:ext uri="{FF2B5EF4-FFF2-40B4-BE49-F238E27FC236}">
                <a16:creationId xmlns:a16="http://schemas.microsoft.com/office/drawing/2014/main" id="{C7E64AB6-C0F6-4684-8533-A8B8759AFE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3" name="Grafik 1772">
            <a:extLst>
              <a:ext uri="{FF2B5EF4-FFF2-40B4-BE49-F238E27FC236}">
                <a16:creationId xmlns:a16="http://schemas.microsoft.com/office/drawing/2014/main" id="{CF94C3C9-71E5-4ED4-9CDB-BD9DF9B2F8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4" name="Grafik 1773">
            <a:extLst>
              <a:ext uri="{FF2B5EF4-FFF2-40B4-BE49-F238E27FC236}">
                <a16:creationId xmlns:a16="http://schemas.microsoft.com/office/drawing/2014/main" id="{D69E3ADB-C0BB-48B5-AE1A-04F49FE10D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5" name="Grafik 1774">
            <a:extLst>
              <a:ext uri="{FF2B5EF4-FFF2-40B4-BE49-F238E27FC236}">
                <a16:creationId xmlns:a16="http://schemas.microsoft.com/office/drawing/2014/main" id="{371F86C8-8D8B-4F95-B11D-2C311B2BF6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6" name="Grafik 1775">
            <a:extLst>
              <a:ext uri="{FF2B5EF4-FFF2-40B4-BE49-F238E27FC236}">
                <a16:creationId xmlns:a16="http://schemas.microsoft.com/office/drawing/2014/main" id="{D95B3CE9-EED8-4F2A-B41C-29C39E1FCE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7" name="Grafik 1776">
            <a:extLst>
              <a:ext uri="{FF2B5EF4-FFF2-40B4-BE49-F238E27FC236}">
                <a16:creationId xmlns:a16="http://schemas.microsoft.com/office/drawing/2014/main" id="{ADFB9178-2A86-42DC-95B3-D11F9C51C7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8" name="Grafik 1777">
            <a:extLst>
              <a:ext uri="{FF2B5EF4-FFF2-40B4-BE49-F238E27FC236}">
                <a16:creationId xmlns:a16="http://schemas.microsoft.com/office/drawing/2014/main" id="{EEDD6122-FAC4-4914-9FEA-051AB1D5E9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79" name="Grafik 1778">
            <a:extLst>
              <a:ext uri="{FF2B5EF4-FFF2-40B4-BE49-F238E27FC236}">
                <a16:creationId xmlns:a16="http://schemas.microsoft.com/office/drawing/2014/main" id="{3771EE25-1D10-4C2C-B0C9-59828968B9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0" name="Grafik 1779">
            <a:extLst>
              <a:ext uri="{FF2B5EF4-FFF2-40B4-BE49-F238E27FC236}">
                <a16:creationId xmlns:a16="http://schemas.microsoft.com/office/drawing/2014/main" id="{C626792F-B209-467A-AF54-DB45EFB250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1" name="Grafik 1780">
            <a:extLst>
              <a:ext uri="{FF2B5EF4-FFF2-40B4-BE49-F238E27FC236}">
                <a16:creationId xmlns:a16="http://schemas.microsoft.com/office/drawing/2014/main" id="{9575A631-E8D4-4B3F-B165-77912D9EA8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2" name="Grafik 1781">
            <a:extLst>
              <a:ext uri="{FF2B5EF4-FFF2-40B4-BE49-F238E27FC236}">
                <a16:creationId xmlns:a16="http://schemas.microsoft.com/office/drawing/2014/main" id="{1D9AC5B2-6CC6-4065-88A2-2B52087D81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3" name="Grafik 1782">
            <a:extLst>
              <a:ext uri="{FF2B5EF4-FFF2-40B4-BE49-F238E27FC236}">
                <a16:creationId xmlns:a16="http://schemas.microsoft.com/office/drawing/2014/main" id="{1B7C59BC-5C99-4E75-B7E4-A619AB15F9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4" name="Grafik 1783">
            <a:extLst>
              <a:ext uri="{FF2B5EF4-FFF2-40B4-BE49-F238E27FC236}">
                <a16:creationId xmlns:a16="http://schemas.microsoft.com/office/drawing/2014/main" id="{08D6FC24-20A8-4E5B-842D-49D1E510BB1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5" name="Grafik 1784">
            <a:extLst>
              <a:ext uri="{FF2B5EF4-FFF2-40B4-BE49-F238E27FC236}">
                <a16:creationId xmlns:a16="http://schemas.microsoft.com/office/drawing/2014/main" id="{8A6F0490-1572-482B-BABA-A29876D7BE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6" name="Grafik 1785">
            <a:extLst>
              <a:ext uri="{FF2B5EF4-FFF2-40B4-BE49-F238E27FC236}">
                <a16:creationId xmlns:a16="http://schemas.microsoft.com/office/drawing/2014/main" id="{836B2DFB-BF21-4C79-9504-9E31D144DD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5777" y="5344491"/>
            <a:ext cx="360000" cy="360000"/>
          </a:xfrm>
          <a:prstGeom prst="rect">
            <a:avLst/>
          </a:prstGeom>
        </p:spPr>
      </p:pic>
      <p:pic>
        <p:nvPicPr>
          <p:cNvPr id="1787" name="Grafik 1786">
            <a:extLst>
              <a:ext uri="{FF2B5EF4-FFF2-40B4-BE49-F238E27FC236}">
                <a16:creationId xmlns:a16="http://schemas.microsoft.com/office/drawing/2014/main" id="{D439B73B-AEB7-4E53-B42B-056FBCB0B5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88" name="Grafik 1787">
            <a:extLst>
              <a:ext uri="{FF2B5EF4-FFF2-40B4-BE49-F238E27FC236}">
                <a16:creationId xmlns:a16="http://schemas.microsoft.com/office/drawing/2014/main" id="{53138D2D-F4BD-4202-9521-056B1D58D0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89" name="Grafik 1788">
            <a:extLst>
              <a:ext uri="{FF2B5EF4-FFF2-40B4-BE49-F238E27FC236}">
                <a16:creationId xmlns:a16="http://schemas.microsoft.com/office/drawing/2014/main" id="{CC29622D-B0CD-4991-BCB2-2FD3082358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0" name="Grafik 1789">
            <a:extLst>
              <a:ext uri="{FF2B5EF4-FFF2-40B4-BE49-F238E27FC236}">
                <a16:creationId xmlns:a16="http://schemas.microsoft.com/office/drawing/2014/main" id="{02217A17-F64B-46E9-82B1-9D27BA4812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1" name="Grafik 1790">
            <a:extLst>
              <a:ext uri="{FF2B5EF4-FFF2-40B4-BE49-F238E27FC236}">
                <a16:creationId xmlns:a16="http://schemas.microsoft.com/office/drawing/2014/main" id="{0192E559-33E9-4B44-B1A3-E4BA2D5A283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2" name="Grafik 1791">
            <a:extLst>
              <a:ext uri="{FF2B5EF4-FFF2-40B4-BE49-F238E27FC236}">
                <a16:creationId xmlns:a16="http://schemas.microsoft.com/office/drawing/2014/main" id="{589B26A4-A93C-4D38-B142-E5F5C4E023F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3" name="Grafik 1792">
            <a:extLst>
              <a:ext uri="{FF2B5EF4-FFF2-40B4-BE49-F238E27FC236}">
                <a16:creationId xmlns:a16="http://schemas.microsoft.com/office/drawing/2014/main" id="{96861B8C-115E-4B17-B853-090860045B8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4" name="Grafik 1793">
            <a:extLst>
              <a:ext uri="{FF2B5EF4-FFF2-40B4-BE49-F238E27FC236}">
                <a16:creationId xmlns:a16="http://schemas.microsoft.com/office/drawing/2014/main" id="{446A325C-A134-4F1F-BE10-7FA7BF73CD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5" name="Grafik 1794">
            <a:extLst>
              <a:ext uri="{FF2B5EF4-FFF2-40B4-BE49-F238E27FC236}">
                <a16:creationId xmlns:a16="http://schemas.microsoft.com/office/drawing/2014/main" id="{03BBA56B-989A-444A-9981-9EDBD4B6BF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6" name="Grafik 1795">
            <a:extLst>
              <a:ext uri="{FF2B5EF4-FFF2-40B4-BE49-F238E27FC236}">
                <a16:creationId xmlns:a16="http://schemas.microsoft.com/office/drawing/2014/main" id="{470C8832-0897-4BC9-A077-6FCA0761AFD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7" name="Grafik 1796">
            <a:extLst>
              <a:ext uri="{FF2B5EF4-FFF2-40B4-BE49-F238E27FC236}">
                <a16:creationId xmlns:a16="http://schemas.microsoft.com/office/drawing/2014/main" id="{545347B2-8C8F-4AC3-8453-4DA843836E1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8" name="Grafik 1797">
            <a:extLst>
              <a:ext uri="{FF2B5EF4-FFF2-40B4-BE49-F238E27FC236}">
                <a16:creationId xmlns:a16="http://schemas.microsoft.com/office/drawing/2014/main" id="{BEC0C9DE-19F6-44E2-AFEA-94F5BFD1C8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799" name="Grafik 1798">
            <a:extLst>
              <a:ext uri="{FF2B5EF4-FFF2-40B4-BE49-F238E27FC236}">
                <a16:creationId xmlns:a16="http://schemas.microsoft.com/office/drawing/2014/main" id="{CAB01279-079F-4AF3-8C56-2FA325CB27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0" name="Grafik 1799">
            <a:extLst>
              <a:ext uri="{FF2B5EF4-FFF2-40B4-BE49-F238E27FC236}">
                <a16:creationId xmlns:a16="http://schemas.microsoft.com/office/drawing/2014/main" id="{86ACB029-FC43-4E9C-8497-7B41EF357B7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1" name="Grafik 1800">
            <a:extLst>
              <a:ext uri="{FF2B5EF4-FFF2-40B4-BE49-F238E27FC236}">
                <a16:creationId xmlns:a16="http://schemas.microsoft.com/office/drawing/2014/main" id="{0532E2D4-2403-4758-9480-5459D38D31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2" name="Grafik 1801">
            <a:extLst>
              <a:ext uri="{FF2B5EF4-FFF2-40B4-BE49-F238E27FC236}">
                <a16:creationId xmlns:a16="http://schemas.microsoft.com/office/drawing/2014/main" id="{5B082BBE-DA23-42E1-B86D-CB95C9F375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3" name="Grafik 1802">
            <a:extLst>
              <a:ext uri="{FF2B5EF4-FFF2-40B4-BE49-F238E27FC236}">
                <a16:creationId xmlns:a16="http://schemas.microsoft.com/office/drawing/2014/main" id="{6C1FEA88-22CF-4D65-A68A-630C8FFF23E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4" name="Grafik 1803">
            <a:extLst>
              <a:ext uri="{FF2B5EF4-FFF2-40B4-BE49-F238E27FC236}">
                <a16:creationId xmlns:a16="http://schemas.microsoft.com/office/drawing/2014/main" id="{F590CB7A-60E1-447D-89EA-1F40DF23D8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5" name="Grafik 1804">
            <a:extLst>
              <a:ext uri="{FF2B5EF4-FFF2-40B4-BE49-F238E27FC236}">
                <a16:creationId xmlns:a16="http://schemas.microsoft.com/office/drawing/2014/main" id="{F5113E85-5432-4892-BF7B-91A2A3F9F60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6" name="Grafik 1805">
            <a:extLst>
              <a:ext uri="{FF2B5EF4-FFF2-40B4-BE49-F238E27FC236}">
                <a16:creationId xmlns:a16="http://schemas.microsoft.com/office/drawing/2014/main" id="{F153F58A-53E6-4BB3-B9AD-5F820694031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7" name="Grafik 1806">
            <a:extLst>
              <a:ext uri="{FF2B5EF4-FFF2-40B4-BE49-F238E27FC236}">
                <a16:creationId xmlns:a16="http://schemas.microsoft.com/office/drawing/2014/main" id="{37C7B09B-1F3D-4109-86E4-E82783BE71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8" name="Grafik 1807">
            <a:extLst>
              <a:ext uri="{FF2B5EF4-FFF2-40B4-BE49-F238E27FC236}">
                <a16:creationId xmlns:a16="http://schemas.microsoft.com/office/drawing/2014/main" id="{3B2E1C93-7474-4898-A54B-AEA01D6DC3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09" name="Grafik 1808">
            <a:extLst>
              <a:ext uri="{FF2B5EF4-FFF2-40B4-BE49-F238E27FC236}">
                <a16:creationId xmlns:a16="http://schemas.microsoft.com/office/drawing/2014/main" id="{F3CA0E29-1270-402E-964B-FCCB2C98026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35016" y="5344491"/>
            <a:ext cx="360000" cy="360000"/>
          </a:xfrm>
          <a:prstGeom prst="rect">
            <a:avLst/>
          </a:prstGeom>
        </p:spPr>
      </p:pic>
      <p:pic>
        <p:nvPicPr>
          <p:cNvPr id="1810" name="Grafik 1809">
            <a:extLst>
              <a:ext uri="{FF2B5EF4-FFF2-40B4-BE49-F238E27FC236}">
                <a16:creationId xmlns:a16="http://schemas.microsoft.com/office/drawing/2014/main" id="{A32B9F1E-CC70-4ED9-A158-1EF52C0B30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1" name="Grafik 1810">
            <a:extLst>
              <a:ext uri="{FF2B5EF4-FFF2-40B4-BE49-F238E27FC236}">
                <a16:creationId xmlns:a16="http://schemas.microsoft.com/office/drawing/2014/main" id="{882D8A31-6D46-42BE-A0E6-47932776A0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2" name="Grafik 1811">
            <a:extLst>
              <a:ext uri="{FF2B5EF4-FFF2-40B4-BE49-F238E27FC236}">
                <a16:creationId xmlns:a16="http://schemas.microsoft.com/office/drawing/2014/main" id="{188CD9D2-5078-44AE-A58A-123B38FB65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3" name="Grafik 1812">
            <a:extLst>
              <a:ext uri="{FF2B5EF4-FFF2-40B4-BE49-F238E27FC236}">
                <a16:creationId xmlns:a16="http://schemas.microsoft.com/office/drawing/2014/main" id="{273C5B0B-A824-4767-BEA7-05CBE58E9B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4" name="Grafik 1813">
            <a:extLst>
              <a:ext uri="{FF2B5EF4-FFF2-40B4-BE49-F238E27FC236}">
                <a16:creationId xmlns:a16="http://schemas.microsoft.com/office/drawing/2014/main" id="{E4634DB3-AB14-445E-A5D5-A333099E2B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5" name="Grafik 1814">
            <a:extLst>
              <a:ext uri="{FF2B5EF4-FFF2-40B4-BE49-F238E27FC236}">
                <a16:creationId xmlns:a16="http://schemas.microsoft.com/office/drawing/2014/main" id="{9D5E8006-D331-4371-8531-D1CCEEE78A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6" name="Grafik 1815">
            <a:extLst>
              <a:ext uri="{FF2B5EF4-FFF2-40B4-BE49-F238E27FC236}">
                <a16:creationId xmlns:a16="http://schemas.microsoft.com/office/drawing/2014/main" id="{07E5C2A4-1C1D-428D-B5AF-E8857E2F014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7" name="Grafik 1816">
            <a:extLst>
              <a:ext uri="{FF2B5EF4-FFF2-40B4-BE49-F238E27FC236}">
                <a16:creationId xmlns:a16="http://schemas.microsoft.com/office/drawing/2014/main" id="{DC94CA3E-CC41-4B33-9AC3-CB1EBCDE2BB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8" name="Grafik 1817">
            <a:extLst>
              <a:ext uri="{FF2B5EF4-FFF2-40B4-BE49-F238E27FC236}">
                <a16:creationId xmlns:a16="http://schemas.microsoft.com/office/drawing/2014/main" id="{D7266E2B-5BA0-46A5-ACB1-F9B6DBA1B2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19" name="Grafik 1818">
            <a:extLst>
              <a:ext uri="{FF2B5EF4-FFF2-40B4-BE49-F238E27FC236}">
                <a16:creationId xmlns:a16="http://schemas.microsoft.com/office/drawing/2014/main" id="{E3BE982E-F894-4F07-8B3E-8BBBD9C45C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0" name="Grafik 1819">
            <a:extLst>
              <a:ext uri="{FF2B5EF4-FFF2-40B4-BE49-F238E27FC236}">
                <a16:creationId xmlns:a16="http://schemas.microsoft.com/office/drawing/2014/main" id="{57EA8D08-635D-4E40-A758-D7AE849584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1" name="Grafik 1820">
            <a:extLst>
              <a:ext uri="{FF2B5EF4-FFF2-40B4-BE49-F238E27FC236}">
                <a16:creationId xmlns:a16="http://schemas.microsoft.com/office/drawing/2014/main" id="{2C333E24-5A72-4FDE-AE64-14669606B07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2" name="Grafik 1821">
            <a:extLst>
              <a:ext uri="{FF2B5EF4-FFF2-40B4-BE49-F238E27FC236}">
                <a16:creationId xmlns:a16="http://schemas.microsoft.com/office/drawing/2014/main" id="{2A1E72EF-F107-4432-9F4A-DA37205DF5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3" name="Grafik 1822">
            <a:extLst>
              <a:ext uri="{FF2B5EF4-FFF2-40B4-BE49-F238E27FC236}">
                <a16:creationId xmlns:a16="http://schemas.microsoft.com/office/drawing/2014/main" id="{9E1246D1-CC12-4020-A202-9849B70162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4" name="Grafik 1823">
            <a:extLst>
              <a:ext uri="{FF2B5EF4-FFF2-40B4-BE49-F238E27FC236}">
                <a16:creationId xmlns:a16="http://schemas.microsoft.com/office/drawing/2014/main" id="{FB66B965-E90E-432C-A30E-20E1A443F71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5" name="Grafik 1824">
            <a:extLst>
              <a:ext uri="{FF2B5EF4-FFF2-40B4-BE49-F238E27FC236}">
                <a16:creationId xmlns:a16="http://schemas.microsoft.com/office/drawing/2014/main" id="{6BC8441E-9841-4F5E-B7EE-C13640CC7B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6" name="Grafik 1825">
            <a:extLst>
              <a:ext uri="{FF2B5EF4-FFF2-40B4-BE49-F238E27FC236}">
                <a16:creationId xmlns:a16="http://schemas.microsoft.com/office/drawing/2014/main" id="{AF1E7D96-DDA7-4A7A-93C0-5D1B9FEDF6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7" name="Grafik 1826">
            <a:extLst>
              <a:ext uri="{FF2B5EF4-FFF2-40B4-BE49-F238E27FC236}">
                <a16:creationId xmlns:a16="http://schemas.microsoft.com/office/drawing/2014/main" id="{C50173F7-8969-45A1-A59A-B5B3EF0D08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8" name="Grafik 1827">
            <a:extLst>
              <a:ext uri="{FF2B5EF4-FFF2-40B4-BE49-F238E27FC236}">
                <a16:creationId xmlns:a16="http://schemas.microsoft.com/office/drawing/2014/main" id="{587B4E15-1AB3-412C-8D6E-C04D9F8984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29" name="Grafik 1828">
            <a:extLst>
              <a:ext uri="{FF2B5EF4-FFF2-40B4-BE49-F238E27FC236}">
                <a16:creationId xmlns:a16="http://schemas.microsoft.com/office/drawing/2014/main" id="{0B65719D-2246-4EA7-9462-8FA9D7454F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30" name="Grafik 1829">
            <a:extLst>
              <a:ext uri="{FF2B5EF4-FFF2-40B4-BE49-F238E27FC236}">
                <a16:creationId xmlns:a16="http://schemas.microsoft.com/office/drawing/2014/main" id="{C471362F-AA48-404C-B92B-3FDD18B65A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31" name="Grafik 1830">
            <a:extLst>
              <a:ext uri="{FF2B5EF4-FFF2-40B4-BE49-F238E27FC236}">
                <a16:creationId xmlns:a16="http://schemas.microsoft.com/office/drawing/2014/main" id="{43CBCDE7-9F30-4BE8-ADDF-1FB825371A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32" name="Grafik 1831">
            <a:extLst>
              <a:ext uri="{FF2B5EF4-FFF2-40B4-BE49-F238E27FC236}">
                <a16:creationId xmlns:a16="http://schemas.microsoft.com/office/drawing/2014/main" id="{3EF16AA6-6F1C-4E2F-8C2D-67A39CB0CE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85777" y="5975401"/>
            <a:ext cx="360000" cy="360000"/>
          </a:xfrm>
          <a:prstGeom prst="rect">
            <a:avLst/>
          </a:prstGeom>
        </p:spPr>
      </p:pic>
      <p:pic>
        <p:nvPicPr>
          <p:cNvPr id="1833" name="Grafik 1832">
            <a:extLst>
              <a:ext uri="{FF2B5EF4-FFF2-40B4-BE49-F238E27FC236}">
                <a16:creationId xmlns:a16="http://schemas.microsoft.com/office/drawing/2014/main" id="{9788C52E-1C21-4C3E-B3B1-EEC7BE47A4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4" name="Grafik 1833">
            <a:extLst>
              <a:ext uri="{FF2B5EF4-FFF2-40B4-BE49-F238E27FC236}">
                <a16:creationId xmlns:a16="http://schemas.microsoft.com/office/drawing/2014/main" id="{A58E180F-391C-459D-8ED5-E8E103E531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5" name="Grafik 1834">
            <a:extLst>
              <a:ext uri="{FF2B5EF4-FFF2-40B4-BE49-F238E27FC236}">
                <a16:creationId xmlns:a16="http://schemas.microsoft.com/office/drawing/2014/main" id="{9CA90589-C0E1-4D0B-84EF-9BF2BD1DB5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6" name="Grafik 1835">
            <a:extLst>
              <a:ext uri="{FF2B5EF4-FFF2-40B4-BE49-F238E27FC236}">
                <a16:creationId xmlns:a16="http://schemas.microsoft.com/office/drawing/2014/main" id="{7FFF7FEA-C2B1-4E15-BE34-B48135B06F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7" name="Grafik 1836">
            <a:extLst>
              <a:ext uri="{FF2B5EF4-FFF2-40B4-BE49-F238E27FC236}">
                <a16:creationId xmlns:a16="http://schemas.microsoft.com/office/drawing/2014/main" id="{FF301DA4-76AC-47E4-929E-17EB4ABEF2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8" name="Grafik 1837">
            <a:extLst>
              <a:ext uri="{FF2B5EF4-FFF2-40B4-BE49-F238E27FC236}">
                <a16:creationId xmlns:a16="http://schemas.microsoft.com/office/drawing/2014/main" id="{E283579C-D5A3-46AA-9E12-3C31909AB7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39" name="Grafik 1838">
            <a:extLst>
              <a:ext uri="{FF2B5EF4-FFF2-40B4-BE49-F238E27FC236}">
                <a16:creationId xmlns:a16="http://schemas.microsoft.com/office/drawing/2014/main" id="{F7DE5632-7BA0-47F9-925D-A55B3E0B65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0" name="Grafik 1839">
            <a:extLst>
              <a:ext uri="{FF2B5EF4-FFF2-40B4-BE49-F238E27FC236}">
                <a16:creationId xmlns:a16="http://schemas.microsoft.com/office/drawing/2014/main" id="{97BFD0E1-F707-453B-8702-EE095CDE5F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1" name="Grafik 1840">
            <a:extLst>
              <a:ext uri="{FF2B5EF4-FFF2-40B4-BE49-F238E27FC236}">
                <a16:creationId xmlns:a16="http://schemas.microsoft.com/office/drawing/2014/main" id="{DEE15FB8-7407-43F4-B12B-B3039444C5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2" name="Grafik 1841">
            <a:extLst>
              <a:ext uri="{FF2B5EF4-FFF2-40B4-BE49-F238E27FC236}">
                <a16:creationId xmlns:a16="http://schemas.microsoft.com/office/drawing/2014/main" id="{366BED84-0B39-48AD-80D4-80030E97FC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3" name="Grafik 1842">
            <a:extLst>
              <a:ext uri="{FF2B5EF4-FFF2-40B4-BE49-F238E27FC236}">
                <a16:creationId xmlns:a16="http://schemas.microsoft.com/office/drawing/2014/main" id="{DF313CC6-F838-4BF2-8E96-DD4C064789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4" name="Grafik 1843">
            <a:extLst>
              <a:ext uri="{FF2B5EF4-FFF2-40B4-BE49-F238E27FC236}">
                <a16:creationId xmlns:a16="http://schemas.microsoft.com/office/drawing/2014/main" id="{D412859F-7EC2-4A3C-9FFA-38ADC6610C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5" name="Grafik 1844">
            <a:extLst>
              <a:ext uri="{FF2B5EF4-FFF2-40B4-BE49-F238E27FC236}">
                <a16:creationId xmlns:a16="http://schemas.microsoft.com/office/drawing/2014/main" id="{2D160A8F-EFA4-4EB4-A549-BB5CAAF979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6" name="Grafik 1845">
            <a:extLst>
              <a:ext uri="{FF2B5EF4-FFF2-40B4-BE49-F238E27FC236}">
                <a16:creationId xmlns:a16="http://schemas.microsoft.com/office/drawing/2014/main" id="{A8761526-E79F-498E-B003-557A020A21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7" name="Grafik 1846">
            <a:extLst>
              <a:ext uri="{FF2B5EF4-FFF2-40B4-BE49-F238E27FC236}">
                <a16:creationId xmlns:a16="http://schemas.microsoft.com/office/drawing/2014/main" id="{0948BAA0-1725-4F5F-8566-4EBF112FE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8" name="Grafik 1847">
            <a:extLst>
              <a:ext uri="{FF2B5EF4-FFF2-40B4-BE49-F238E27FC236}">
                <a16:creationId xmlns:a16="http://schemas.microsoft.com/office/drawing/2014/main" id="{8FBEAD29-2786-4309-8154-93C6A341FA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49" name="Grafik 1848">
            <a:extLst>
              <a:ext uri="{FF2B5EF4-FFF2-40B4-BE49-F238E27FC236}">
                <a16:creationId xmlns:a16="http://schemas.microsoft.com/office/drawing/2014/main" id="{9CDA512F-9283-478C-8617-1E324738D2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0" name="Grafik 1849">
            <a:extLst>
              <a:ext uri="{FF2B5EF4-FFF2-40B4-BE49-F238E27FC236}">
                <a16:creationId xmlns:a16="http://schemas.microsoft.com/office/drawing/2014/main" id="{FC674CD1-9F85-40C1-9488-0516A14F39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1" name="Grafik 1850">
            <a:extLst>
              <a:ext uri="{FF2B5EF4-FFF2-40B4-BE49-F238E27FC236}">
                <a16:creationId xmlns:a16="http://schemas.microsoft.com/office/drawing/2014/main" id="{D4007DCA-84D0-4987-BABA-37D03C33E2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2" name="Grafik 1851">
            <a:extLst>
              <a:ext uri="{FF2B5EF4-FFF2-40B4-BE49-F238E27FC236}">
                <a16:creationId xmlns:a16="http://schemas.microsoft.com/office/drawing/2014/main" id="{DA1D428F-573F-4B8B-A047-1230E95B59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3" name="Grafik 1852">
            <a:extLst>
              <a:ext uri="{FF2B5EF4-FFF2-40B4-BE49-F238E27FC236}">
                <a16:creationId xmlns:a16="http://schemas.microsoft.com/office/drawing/2014/main" id="{CBF2A45A-AA1B-4A3B-AC67-5D2A5738F6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4" name="Grafik 1853">
            <a:extLst>
              <a:ext uri="{FF2B5EF4-FFF2-40B4-BE49-F238E27FC236}">
                <a16:creationId xmlns:a16="http://schemas.microsoft.com/office/drawing/2014/main" id="{65900C45-0DED-4FCC-A8A1-6AA19BFA2F9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pic>
        <p:nvPicPr>
          <p:cNvPr id="1855" name="Grafik 1854">
            <a:extLst>
              <a:ext uri="{FF2B5EF4-FFF2-40B4-BE49-F238E27FC236}">
                <a16:creationId xmlns:a16="http://schemas.microsoft.com/office/drawing/2014/main" id="{D6661339-10A1-4385-9F77-E2E185C69D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35016" y="5975401"/>
            <a:ext cx="360000" cy="360000"/>
          </a:xfrm>
          <a:prstGeom prst="rect">
            <a:avLst/>
          </a:prstGeom>
        </p:spPr>
      </p:pic>
      <p:sp>
        <p:nvSpPr>
          <p:cNvPr id="1856" name="Textfeld 1855">
            <a:extLst>
              <a:ext uri="{FF2B5EF4-FFF2-40B4-BE49-F238E27FC236}">
                <a16:creationId xmlns:a16="http://schemas.microsoft.com/office/drawing/2014/main" id="{7E11CFD8-1FD3-40CA-8916-E99F34DCED9C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57" name="Textfeld 1856">
            <a:extLst>
              <a:ext uri="{FF2B5EF4-FFF2-40B4-BE49-F238E27FC236}">
                <a16:creationId xmlns:a16="http://schemas.microsoft.com/office/drawing/2014/main" id="{56FF63B7-DA54-4253-8B66-4294B81087D9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58" name="Textfeld 1857">
            <a:extLst>
              <a:ext uri="{FF2B5EF4-FFF2-40B4-BE49-F238E27FC236}">
                <a16:creationId xmlns:a16="http://schemas.microsoft.com/office/drawing/2014/main" id="{478CFA02-4B04-4717-97C9-081AA50B8D0A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59" name="Textfeld 1858">
            <a:extLst>
              <a:ext uri="{FF2B5EF4-FFF2-40B4-BE49-F238E27FC236}">
                <a16:creationId xmlns:a16="http://schemas.microsoft.com/office/drawing/2014/main" id="{181626D3-1DAD-44D3-BE1F-6946066C09E5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0" name="Textfeld 1859">
            <a:extLst>
              <a:ext uri="{FF2B5EF4-FFF2-40B4-BE49-F238E27FC236}">
                <a16:creationId xmlns:a16="http://schemas.microsoft.com/office/drawing/2014/main" id="{07769B89-4A21-44B8-B0C8-90D809CD2084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1" name="Textfeld 1860">
            <a:extLst>
              <a:ext uri="{FF2B5EF4-FFF2-40B4-BE49-F238E27FC236}">
                <a16:creationId xmlns:a16="http://schemas.microsoft.com/office/drawing/2014/main" id="{49B96011-AB6A-4D22-833A-39CEC93774FF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2" name="Textfeld 1861">
            <a:extLst>
              <a:ext uri="{FF2B5EF4-FFF2-40B4-BE49-F238E27FC236}">
                <a16:creationId xmlns:a16="http://schemas.microsoft.com/office/drawing/2014/main" id="{0C2519C5-B162-4A78-8FC4-41FDE681A65B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3" name="Textfeld 1862">
            <a:extLst>
              <a:ext uri="{FF2B5EF4-FFF2-40B4-BE49-F238E27FC236}">
                <a16:creationId xmlns:a16="http://schemas.microsoft.com/office/drawing/2014/main" id="{15B6D91D-1A93-46C0-90AE-DF38731139F9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4" name="Textfeld 1863">
            <a:extLst>
              <a:ext uri="{FF2B5EF4-FFF2-40B4-BE49-F238E27FC236}">
                <a16:creationId xmlns:a16="http://schemas.microsoft.com/office/drawing/2014/main" id="{69040156-193B-4684-AECC-D1443B3DA4D7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5" name="Textfeld 1864">
            <a:extLst>
              <a:ext uri="{FF2B5EF4-FFF2-40B4-BE49-F238E27FC236}">
                <a16:creationId xmlns:a16="http://schemas.microsoft.com/office/drawing/2014/main" id="{6F9AA949-A839-452E-87E8-7A7ABA5DF3B4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6" name="Textfeld 1865">
            <a:extLst>
              <a:ext uri="{FF2B5EF4-FFF2-40B4-BE49-F238E27FC236}">
                <a16:creationId xmlns:a16="http://schemas.microsoft.com/office/drawing/2014/main" id="{38276B69-D927-4D18-9ABD-7B28C3A4DE40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7" name="Textfeld 1866">
            <a:extLst>
              <a:ext uri="{FF2B5EF4-FFF2-40B4-BE49-F238E27FC236}">
                <a16:creationId xmlns:a16="http://schemas.microsoft.com/office/drawing/2014/main" id="{239EC38D-EA3E-445E-AD82-319C2F807B25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8" name="Textfeld 1867">
            <a:extLst>
              <a:ext uri="{FF2B5EF4-FFF2-40B4-BE49-F238E27FC236}">
                <a16:creationId xmlns:a16="http://schemas.microsoft.com/office/drawing/2014/main" id="{3090C945-3C34-46E4-A564-66EA0D121E00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69" name="Textfeld 1868">
            <a:extLst>
              <a:ext uri="{FF2B5EF4-FFF2-40B4-BE49-F238E27FC236}">
                <a16:creationId xmlns:a16="http://schemas.microsoft.com/office/drawing/2014/main" id="{1D548130-8D3A-41AD-8F74-D78F7601D91A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0" name="Textfeld 1869">
            <a:extLst>
              <a:ext uri="{FF2B5EF4-FFF2-40B4-BE49-F238E27FC236}">
                <a16:creationId xmlns:a16="http://schemas.microsoft.com/office/drawing/2014/main" id="{741B552B-BCB5-49C3-8253-C9A3D193F9B0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1" name="Textfeld 1870">
            <a:extLst>
              <a:ext uri="{FF2B5EF4-FFF2-40B4-BE49-F238E27FC236}">
                <a16:creationId xmlns:a16="http://schemas.microsoft.com/office/drawing/2014/main" id="{5A3E943D-B4D6-45FB-82D2-306C48B44802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2" name="Textfeld 1871">
            <a:extLst>
              <a:ext uri="{FF2B5EF4-FFF2-40B4-BE49-F238E27FC236}">
                <a16:creationId xmlns:a16="http://schemas.microsoft.com/office/drawing/2014/main" id="{CABA86A5-494E-49D7-93EC-FC717683D599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3" name="Textfeld 1872">
            <a:extLst>
              <a:ext uri="{FF2B5EF4-FFF2-40B4-BE49-F238E27FC236}">
                <a16:creationId xmlns:a16="http://schemas.microsoft.com/office/drawing/2014/main" id="{DF6EB782-C2EF-488D-A705-482D94E1E088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4" name="Textfeld 1873">
            <a:extLst>
              <a:ext uri="{FF2B5EF4-FFF2-40B4-BE49-F238E27FC236}">
                <a16:creationId xmlns:a16="http://schemas.microsoft.com/office/drawing/2014/main" id="{9B3123DF-50CA-4C96-B94B-79887074B248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5" name="Textfeld 1874">
            <a:extLst>
              <a:ext uri="{FF2B5EF4-FFF2-40B4-BE49-F238E27FC236}">
                <a16:creationId xmlns:a16="http://schemas.microsoft.com/office/drawing/2014/main" id="{E383E668-6AB9-458E-BF1C-AF46B4255AFD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6" name="Textfeld 1875">
            <a:extLst>
              <a:ext uri="{FF2B5EF4-FFF2-40B4-BE49-F238E27FC236}">
                <a16:creationId xmlns:a16="http://schemas.microsoft.com/office/drawing/2014/main" id="{A965195C-02B5-465C-B4FD-5FB02D7029DA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7" name="Textfeld 1876">
            <a:extLst>
              <a:ext uri="{FF2B5EF4-FFF2-40B4-BE49-F238E27FC236}">
                <a16:creationId xmlns:a16="http://schemas.microsoft.com/office/drawing/2014/main" id="{CD69FBAC-8FF2-4B5E-99D8-1F6EC3684EF9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8" name="Textfeld 1877">
            <a:extLst>
              <a:ext uri="{FF2B5EF4-FFF2-40B4-BE49-F238E27FC236}">
                <a16:creationId xmlns:a16="http://schemas.microsoft.com/office/drawing/2014/main" id="{EBF92885-B6B9-4902-8072-7D492738C02D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79" name="Textfeld 1878">
            <a:extLst>
              <a:ext uri="{FF2B5EF4-FFF2-40B4-BE49-F238E27FC236}">
                <a16:creationId xmlns:a16="http://schemas.microsoft.com/office/drawing/2014/main" id="{4429EFC6-38B0-4A27-B55C-A94B84BAADD9}"/>
              </a:ext>
            </a:extLst>
          </p:cNvPr>
          <p:cNvSpPr txBox="1"/>
          <p:nvPr/>
        </p:nvSpPr>
        <p:spPr>
          <a:xfrm>
            <a:off x="9976365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880" name="Textfeld 1879">
            <a:extLst>
              <a:ext uri="{FF2B5EF4-FFF2-40B4-BE49-F238E27FC236}">
                <a16:creationId xmlns:a16="http://schemas.microsoft.com/office/drawing/2014/main" id="{735CF214-55DF-4631-961F-3F5A49920252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1" name="Textfeld 1880">
            <a:extLst>
              <a:ext uri="{FF2B5EF4-FFF2-40B4-BE49-F238E27FC236}">
                <a16:creationId xmlns:a16="http://schemas.microsoft.com/office/drawing/2014/main" id="{AC2BC40C-A5FC-4533-B6C7-84829112509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2" name="Textfeld 1881">
            <a:extLst>
              <a:ext uri="{FF2B5EF4-FFF2-40B4-BE49-F238E27FC236}">
                <a16:creationId xmlns:a16="http://schemas.microsoft.com/office/drawing/2014/main" id="{D0CB9A7F-8EA8-44C6-8305-1ECD83207856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3" name="Textfeld 1882">
            <a:extLst>
              <a:ext uri="{FF2B5EF4-FFF2-40B4-BE49-F238E27FC236}">
                <a16:creationId xmlns:a16="http://schemas.microsoft.com/office/drawing/2014/main" id="{B047678C-2EE8-4B05-A7C9-BBDFB42B4FB2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4" name="Textfeld 1883">
            <a:extLst>
              <a:ext uri="{FF2B5EF4-FFF2-40B4-BE49-F238E27FC236}">
                <a16:creationId xmlns:a16="http://schemas.microsoft.com/office/drawing/2014/main" id="{6A6706CA-66E4-45E6-A15B-EA059CCF8F16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5" name="Textfeld 1884">
            <a:extLst>
              <a:ext uri="{FF2B5EF4-FFF2-40B4-BE49-F238E27FC236}">
                <a16:creationId xmlns:a16="http://schemas.microsoft.com/office/drawing/2014/main" id="{F4533471-9F42-49F5-98D6-C1BC0CEF22C1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6" name="Textfeld 1885">
            <a:extLst>
              <a:ext uri="{FF2B5EF4-FFF2-40B4-BE49-F238E27FC236}">
                <a16:creationId xmlns:a16="http://schemas.microsoft.com/office/drawing/2014/main" id="{46357260-630A-4AAC-BE3E-F8D5B7CCF67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7" name="Textfeld 1886">
            <a:extLst>
              <a:ext uri="{FF2B5EF4-FFF2-40B4-BE49-F238E27FC236}">
                <a16:creationId xmlns:a16="http://schemas.microsoft.com/office/drawing/2014/main" id="{46E7021B-4383-4DAE-8A27-DB4832A2C63B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8" name="Textfeld 1887">
            <a:extLst>
              <a:ext uri="{FF2B5EF4-FFF2-40B4-BE49-F238E27FC236}">
                <a16:creationId xmlns:a16="http://schemas.microsoft.com/office/drawing/2014/main" id="{3C1B2F5B-161E-48CF-B21D-7AFEB73E35A4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89" name="Textfeld 1888">
            <a:extLst>
              <a:ext uri="{FF2B5EF4-FFF2-40B4-BE49-F238E27FC236}">
                <a16:creationId xmlns:a16="http://schemas.microsoft.com/office/drawing/2014/main" id="{52F2B348-3501-46AF-9213-F61E3C063D19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0" name="Textfeld 1889">
            <a:extLst>
              <a:ext uri="{FF2B5EF4-FFF2-40B4-BE49-F238E27FC236}">
                <a16:creationId xmlns:a16="http://schemas.microsoft.com/office/drawing/2014/main" id="{A7E6AA39-C4CF-4231-B3CF-071F0438C5D4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1" name="Textfeld 1890">
            <a:extLst>
              <a:ext uri="{FF2B5EF4-FFF2-40B4-BE49-F238E27FC236}">
                <a16:creationId xmlns:a16="http://schemas.microsoft.com/office/drawing/2014/main" id="{896188D8-103C-4420-872E-C0CFCCD08709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2" name="Textfeld 1891">
            <a:extLst>
              <a:ext uri="{FF2B5EF4-FFF2-40B4-BE49-F238E27FC236}">
                <a16:creationId xmlns:a16="http://schemas.microsoft.com/office/drawing/2014/main" id="{E48B3FB4-A198-4B29-8B35-5F164F4A8F90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3" name="Textfeld 1892">
            <a:extLst>
              <a:ext uri="{FF2B5EF4-FFF2-40B4-BE49-F238E27FC236}">
                <a16:creationId xmlns:a16="http://schemas.microsoft.com/office/drawing/2014/main" id="{D9B40CEE-C0D3-4361-A019-10D16D571A19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4" name="Textfeld 1893">
            <a:extLst>
              <a:ext uri="{FF2B5EF4-FFF2-40B4-BE49-F238E27FC236}">
                <a16:creationId xmlns:a16="http://schemas.microsoft.com/office/drawing/2014/main" id="{0DD1D41D-6F2C-40A5-832C-ADD8C05826FB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5" name="Textfeld 1894">
            <a:extLst>
              <a:ext uri="{FF2B5EF4-FFF2-40B4-BE49-F238E27FC236}">
                <a16:creationId xmlns:a16="http://schemas.microsoft.com/office/drawing/2014/main" id="{1F0AA60F-588F-46FE-B0BF-B61EEBC0EA5B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6" name="Textfeld 1895">
            <a:extLst>
              <a:ext uri="{FF2B5EF4-FFF2-40B4-BE49-F238E27FC236}">
                <a16:creationId xmlns:a16="http://schemas.microsoft.com/office/drawing/2014/main" id="{E3296B55-BFCD-4087-9A7C-8241380864B3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7" name="Textfeld 1896">
            <a:extLst>
              <a:ext uri="{FF2B5EF4-FFF2-40B4-BE49-F238E27FC236}">
                <a16:creationId xmlns:a16="http://schemas.microsoft.com/office/drawing/2014/main" id="{CE0F2439-C83C-4928-A0F9-FF37F2498E2C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8" name="Textfeld 1897">
            <a:extLst>
              <a:ext uri="{FF2B5EF4-FFF2-40B4-BE49-F238E27FC236}">
                <a16:creationId xmlns:a16="http://schemas.microsoft.com/office/drawing/2014/main" id="{FDBEEEEC-6D1C-4277-8E85-7B43EFE7018E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899" name="Textfeld 1898">
            <a:extLst>
              <a:ext uri="{FF2B5EF4-FFF2-40B4-BE49-F238E27FC236}">
                <a16:creationId xmlns:a16="http://schemas.microsoft.com/office/drawing/2014/main" id="{7A9BA84A-A7FC-4630-B784-B12FDFE745CC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00" name="Textfeld 1899">
            <a:extLst>
              <a:ext uri="{FF2B5EF4-FFF2-40B4-BE49-F238E27FC236}">
                <a16:creationId xmlns:a16="http://schemas.microsoft.com/office/drawing/2014/main" id="{D8A4D6DB-E98B-4182-8BDA-70676BFDB1A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01" name="Textfeld 1900">
            <a:extLst>
              <a:ext uri="{FF2B5EF4-FFF2-40B4-BE49-F238E27FC236}">
                <a16:creationId xmlns:a16="http://schemas.microsoft.com/office/drawing/2014/main" id="{B9E1278F-9D0C-4E3C-B3CC-0E49A8152FDD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02" name="Textfeld 1901">
            <a:extLst>
              <a:ext uri="{FF2B5EF4-FFF2-40B4-BE49-F238E27FC236}">
                <a16:creationId xmlns:a16="http://schemas.microsoft.com/office/drawing/2014/main" id="{3EC73A5D-B808-476B-8089-2449F913DAD2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03" name="Textfeld 1902">
            <a:extLst>
              <a:ext uri="{FF2B5EF4-FFF2-40B4-BE49-F238E27FC236}">
                <a16:creationId xmlns:a16="http://schemas.microsoft.com/office/drawing/2014/main" id="{EF721572-69E7-499C-BBC4-8B2D4A04970A}"/>
              </a:ext>
            </a:extLst>
          </p:cNvPr>
          <p:cNvSpPr txBox="1"/>
          <p:nvPr/>
        </p:nvSpPr>
        <p:spPr>
          <a:xfrm>
            <a:off x="10594970" y="109481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04" name="Textfeld 1903">
            <a:extLst>
              <a:ext uri="{FF2B5EF4-FFF2-40B4-BE49-F238E27FC236}">
                <a16:creationId xmlns:a16="http://schemas.microsoft.com/office/drawing/2014/main" id="{E7A0BFDC-9E04-4F79-BA1C-CB28F2CB7323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05" name="Textfeld 1904">
            <a:extLst>
              <a:ext uri="{FF2B5EF4-FFF2-40B4-BE49-F238E27FC236}">
                <a16:creationId xmlns:a16="http://schemas.microsoft.com/office/drawing/2014/main" id="{D9B0121B-4915-4D92-B267-EF22BE823577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06" name="Textfeld 1905">
            <a:extLst>
              <a:ext uri="{FF2B5EF4-FFF2-40B4-BE49-F238E27FC236}">
                <a16:creationId xmlns:a16="http://schemas.microsoft.com/office/drawing/2014/main" id="{F6EB6C48-6A2C-4B68-9F6F-659E493AE07E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07" name="Textfeld 1906">
            <a:extLst>
              <a:ext uri="{FF2B5EF4-FFF2-40B4-BE49-F238E27FC236}">
                <a16:creationId xmlns:a16="http://schemas.microsoft.com/office/drawing/2014/main" id="{B010664C-8A6F-40AF-AE69-205E4302BD9D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08" name="Textfeld 1907">
            <a:extLst>
              <a:ext uri="{FF2B5EF4-FFF2-40B4-BE49-F238E27FC236}">
                <a16:creationId xmlns:a16="http://schemas.microsoft.com/office/drawing/2014/main" id="{517F8C1D-4693-473B-A85F-19F77C82EFC0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09" name="Textfeld 1908">
            <a:extLst>
              <a:ext uri="{FF2B5EF4-FFF2-40B4-BE49-F238E27FC236}">
                <a16:creationId xmlns:a16="http://schemas.microsoft.com/office/drawing/2014/main" id="{E5072921-639A-4EB8-A54E-392B9C241942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0" name="Textfeld 1909">
            <a:extLst>
              <a:ext uri="{FF2B5EF4-FFF2-40B4-BE49-F238E27FC236}">
                <a16:creationId xmlns:a16="http://schemas.microsoft.com/office/drawing/2014/main" id="{3313E925-4DCC-487E-B287-276E52891C82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1" name="Textfeld 1910">
            <a:extLst>
              <a:ext uri="{FF2B5EF4-FFF2-40B4-BE49-F238E27FC236}">
                <a16:creationId xmlns:a16="http://schemas.microsoft.com/office/drawing/2014/main" id="{7B4A9FD2-07DD-4B94-8BAA-6E83EA81B557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2" name="Textfeld 1911">
            <a:extLst>
              <a:ext uri="{FF2B5EF4-FFF2-40B4-BE49-F238E27FC236}">
                <a16:creationId xmlns:a16="http://schemas.microsoft.com/office/drawing/2014/main" id="{CDC3BC5E-F7D5-4808-A206-3DA9E69B1220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3" name="Textfeld 1912">
            <a:extLst>
              <a:ext uri="{FF2B5EF4-FFF2-40B4-BE49-F238E27FC236}">
                <a16:creationId xmlns:a16="http://schemas.microsoft.com/office/drawing/2014/main" id="{F0639BFE-BE1A-45B1-8C76-7E08C5B5744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4" name="Textfeld 1913">
            <a:extLst>
              <a:ext uri="{FF2B5EF4-FFF2-40B4-BE49-F238E27FC236}">
                <a16:creationId xmlns:a16="http://schemas.microsoft.com/office/drawing/2014/main" id="{1BC7C201-C058-4527-BB2F-8172C3B9A6E2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5" name="Textfeld 1914">
            <a:extLst>
              <a:ext uri="{FF2B5EF4-FFF2-40B4-BE49-F238E27FC236}">
                <a16:creationId xmlns:a16="http://schemas.microsoft.com/office/drawing/2014/main" id="{89D5FCD8-EA4A-41A4-9F44-B9B5C22E6F28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6" name="Textfeld 1915">
            <a:extLst>
              <a:ext uri="{FF2B5EF4-FFF2-40B4-BE49-F238E27FC236}">
                <a16:creationId xmlns:a16="http://schemas.microsoft.com/office/drawing/2014/main" id="{C5C31660-4908-4B1E-B22A-BF04DBBA81A9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7" name="Textfeld 1916">
            <a:extLst>
              <a:ext uri="{FF2B5EF4-FFF2-40B4-BE49-F238E27FC236}">
                <a16:creationId xmlns:a16="http://schemas.microsoft.com/office/drawing/2014/main" id="{3B1B3EB2-77CF-4578-BCBB-73413AAE9FB3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8" name="Textfeld 1917">
            <a:extLst>
              <a:ext uri="{FF2B5EF4-FFF2-40B4-BE49-F238E27FC236}">
                <a16:creationId xmlns:a16="http://schemas.microsoft.com/office/drawing/2014/main" id="{FECEE474-3D00-499F-ADAC-3ABA3064654D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19" name="Textfeld 1918">
            <a:extLst>
              <a:ext uri="{FF2B5EF4-FFF2-40B4-BE49-F238E27FC236}">
                <a16:creationId xmlns:a16="http://schemas.microsoft.com/office/drawing/2014/main" id="{074173D8-06DF-4FB7-BD23-BAADE53F728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0" name="Textfeld 1919">
            <a:extLst>
              <a:ext uri="{FF2B5EF4-FFF2-40B4-BE49-F238E27FC236}">
                <a16:creationId xmlns:a16="http://schemas.microsoft.com/office/drawing/2014/main" id="{CB7C1981-A197-4E46-9F44-411DCC4484FC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1" name="Textfeld 1920">
            <a:extLst>
              <a:ext uri="{FF2B5EF4-FFF2-40B4-BE49-F238E27FC236}">
                <a16:creationId xmlns:a16="http://schemas.microsoft.com/office/drawing/2014/main" id="{52996AB2-25D7-4D86-8B1B-65FC6DEB4057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2" name="Textfeld 1921">
            <a:extLst>
              <a:ext uri="{FF2B5EF4-FFF2-40B4-BE49-F238E27FC236}">
                <a16:creationId xmlns:a16="http://schemas.microsoft.com/office/drawing/2014/main" id="{2A014482-EB11-4D34-A86E-F3F9C505BBBE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3" name="Textfeld 1922">
            <a:extLst>
              <a:ext uri="{FF2B5EF4-FFF2-40B4-BE49-F238E27FC236}">
                <a16:creationId xmlns:a16="http://schemas.microsoft.com/office/drawing/2014/main" id="{63398FD4-6304-4154-91D7-40695D84CF40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4" name="Textfeld 1923">
            <a:extLst>
              <a:ext uri="{FF2B5EF4-FFF2-40B4-BE49-F238E27FC236}">
                <a16:creationId xmlns:a16="http://schemas.microsoft.com/office/drawing/2014/main" id="{092CE90F-6C23-4264-99AC-603FD1F2F65A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5" name="Textfeld 1924">
            <a:extLst>
              <a:ext uri="{FF2B5EF4-FFF2-40B4-BE49-F238E27FC236}">
                <a16:creationId xmlns:a16="http://schemas.microsoft.com/office/drawing/2014/main" id="{0DF42105-2A38-47A0-9E0C-7CB3B64DBB0D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6" name="Textfeld 1925">
            <a:extLst>
              <a:ext uri="{FF2B5EF4-FFF2-40B4-BE49-F238E27FC236}">
                <a16:creationId xmlns:a16="http://schemas.microsoft.com/office/drawing/2014/main" id="{9A05B5D4-6497-4501-96B1-AC936B45238B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7" name="Textfeld 1926">
            <a:extLst>
              <a:ext uri="{FF2B5EF4-FFF2-40B4-BE49-F238E27FC236}">
                <a16:creationId xmlns:a16="http://schemas.microsoft.com/office/drawing/2014/main" id="{7F380C65-EAE5-42CF-AF43-F89F427A0E80}"/>
              </a:ext>
            </a:extLst>
          </p:cNvPr>
          <p:cNvSpPr txBox="1"/>
          <p:nvPr/>
        </p:nvSpPr>
        <p:spPr>
          <a:xfrm>
            <a:off x="9976365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28" name="Textfeld 1927">
            <a:extLst>
              <a:ext uri="{FF2B5EF4-FFF2-40B4-BE49-F238E27FC236}">
                <a16:creationId xmlns:a16="http://schemas.microsoft.com/office/drawing/2014/main" id="{10F7C120-9347-4A9A-833B-183B6474438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29" name="Textfeld 1928">
            <a:extLst>
              <a:ext uri="{FF2B5EF4-FFF2-40B4-BE49-F238E27FC236}">
                <a16:creationId xmlns:a16="http://schemas.microsoft.com/office/drawing/2014/main" id="{E4D00BFD-4E60-4819-B875-E5F365655DF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0" name="Textfeld 1929">
            <a:extLst>
              <a:ext uri="{FF2B5EF4-FFF2-40B4-BE49-F238E27FC236}">
                <a16:creationId xmlns:a16="http://schemas.microsoft.com/office/drawing/2014/main" id="{998BBC49-D073-42C6-B33C-30781DA13607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1" name="Textfeld 1930">
            <a:extLst>
              <a:ext uri="{FF2B5EF4-FFF2-40B4-BE49-F238E27FC236}">
                <a16:creationId xmlns:a16="http://schemas.microsoft.com/office/drawing/2014/main" id="{A2817472-9C67-4594-8605-BE0919C10A5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2" name="Textfeld 1931">
            <a:extLst>
              <a:ext uri="{FF2B5EF4-FFF2-40B4-BE49-F238E27FC236}">
                <a16:creationId xmlns:a16="http://schemas.microsoft.com/office/drawing/2014/main" id="{DF71A8A9-C4BB-4078-9CA8-74A584CF8AEB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3" name="Textfeld 1932">
            <a:extLst>
              <a:ext uri="{FF2B5EF4-FFF2-40B4-BE49-F238E27FC236}">
                <a16:creationId xmlns:a16="http://schemas.microsoft.com/office/drawing/2014/main" id="{5A84DC48-00EF-429B-A2A0-8D35CEFDB32F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4" name="Textfeld 1933">
            <a:extLst>
              <a:ext uri="{FF2B5EF4-FFF2-40B4-BE49-F238E27FC236}">
                <a16:creationId xmlns:a16="http://schemas.microsoft.com/office/drawing/2014/main" id="{005F9413-BABD-469D-B7A4-8A5C0E98CD84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5" name="Textfeld 1934">
            <a:extLst>
              <a:ext uri="{FF2B5EF4-FFF2-40B4-BE49-F238E27FC236}">
                <a16:creationId xmlns:a16="http://schemas.microsoft.com/office/drawing/2014/main" id="{D95D7B86-E9BA-4FA9-A905-8D03DC7C7770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6" name="Textfeld 1935">
            <a:extLst>
              <a:ext uri="{FF2B5EF4-FFF2-40B4-BE49-F238E27FC236}">
                <a16:creationId xmlns:a16="http://schemas.microsoft.com/office/drawing/2014/main" id="{ED74E040-522C-4E1C-B7AA-F5216AB6C7EB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7" name="Textfeld 1936">
            <a:extLst>
              <a:ext uri="{FF2B5EF4-FFF2-40B4-BE49-F238E27FC236}">
                <a16:creationId xmlns:a16="http://schemas.microsoft.com/office/drawing/2014/main" id="{E619B737-AEC6-4FAB-BE63-0EB859D9EF0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8" name="Textfeld 1937">
            <a:extLst>
              <a:ext uri="{FF2B5EF4-FFF2-40B4-BE49-F238E27FC236}">
                <a16:creationId xmlns:a16="http://schemas.microsoft.com/office/drawing/2014/main" id="{ECC73DEC-7E8C-4888-B3E4-EAEAEAB79B4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39" name="Textfeld 1938">
            <a:extLst>
              <a:ext uri="{FF2B5EF4-FFF2-40B4-BE49-F238E27FC236}">
                <a16:creationId xmlns:a16="http://schemas.microsoft.com/office/drawing/2014/main" id="{4C4E02E6-0DDF-4521-A32A-86BCF552E560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0" name="Textfeld 1939">
            <a:extLst>
              <a:ext uri="{FF2B5EF4-FFF2-40B4-BE49-F238E27FC236}">
                <a16:creationId xmlns:a16="http://schemas.microsoft.com/office/drawing/2014/main" id="{072C24B9-2B3C-4316-AC9E-6E93658CC2DF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1" name="Textfeld 1940">
            <a:extLst>
              <a:ext uri="{FF2B5EF4-FFF2-40B4-BE49-F238E27FC236}">
                <a16:creationId xmlns:a16="http://schemas.microsoft.com/office/drawing/2014/main" id="{FA58BB2F-D1B5-4090-87E8-05D3C7A3FFCE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2" name="Textfeld 1941">
            <a:extLst>
              <a:ext uri="{FF2B5EF4-FFF2-40B4-BE49-F238E27FC236}">
                <a16:creationId xmlns:a16="http://schemas.microsoft.com/office/drawing/2014/main" id="{AFE53733-57FA-4E58-98BE-D7416CD153D7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3" name="Textfeld 1942">
            <a:extLst>
              <a:ext uri="{FF2B5EF4-FFF2-40B4-BE49-F238E27FC236}">
                <a16:creationId xmlns:a16="http://schemas.microsoft.com/office/drawing/2014/main" id="{5D936D0D-3BF9-46E2-B980-CBD7D9111663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4" name="Textfeld 1943">
            <a:extLst>
              <a:ext uri="{FF2B5EF4-FFF2-40B4-BE49-F238E27FC236}">
                <a16:creationId xmlns:a16="http://schemas.microsoft.com/office/drawing/2014/main" id="{F4A28BA5-7783-4CDC-8FE4-501660FCED3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5" name="Textfeld 1944">
            <a:extLst>
              <a:ext uri="{FF2B5EF4-FFF2-40B4-BE49-F238E27FC236}">
                <a16:creationId xmlns:a16="http://schemas.microsoft.com/office/drawing/2014/main" id="{395EC987-AC3A-494B-9E9C-ABB50D25FD0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6" name="Textfeld 1945">
            <a:extLst>
              <a:ext uri="{FF2B5EF4-FFF2-40B4-BE49-F238E27FC236}">
                <a16:creationId xmlns:a16="http://schemas.microsoft.com/office/drawing/2014/main" id="{BE50A9A2-B0F6-4E67-A2A8-AFC657B03F72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7" name="Textfeld 1946">
            <a:extLst>
              <a:ext uri="{FF2B5EF4-FFF2-40B4-BE49-F238E27FC236}">
                <a16:creationId xmlns:a16="http://schemas.microsoft.com/office/drawing/2014/main" id="{848BE513-6E95-475D-AB16-243A4A84491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8" name="Textfeld 1947">
            <a:extLst>
              <a:ext uri="{FF2B5EF4-FFF2-40B4-BE49-F238E27FC236}">
                <a16:creationId xmlns:a16="http://schemas.microsoft.com/office/drawing/2014/main" id="{C770C593-5905-4401-9E94-D0538E749202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49" name="Textfeld 1948">
            <a:extLst>
              <a:ext uri="{FF2B5EF4-FFF2-40B4-BE49-F238E27FC236}">
                <a16:creationId xmlns:a16="http://schemas.microsoft.com/office/drawing/2014/main" id="{B0A4AA42-9DA2-494A-A1F4-E949F6A2AE6B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50" name="Textfeld 1949">
            <a:extLst>
              <a:ext uri="{FF2B5EF4-FFF2-40B4-BE49-F238E27FC236}">
                <a16:creationId xmlns:a16="http://schemas.microsoft.com/office/drawing/2014/main" id="{F9CBC2B3-181D-4155-8DD6-60D54EBC8308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51" name="Textfeld 1950">
            <a:extLst>
              <a:ext uri="{FF2B5EF4-FFF2-40B4-BE49-F238E27FC236}">
                <a16:creationId xmlns:a16="http://schemas.microsoft.com/office/drawing/2014/main" id="{013E4164-131B-4EED-BD1A-1C50D99F3A0A}"/>
              </a:ext>
            </a:extLst>
          </p:cNvPr>
          <p:cNvSpPr txBox="1"/>
          <p:nvPr/>
        </p:nvSpPr>
        <p:spPr>
          <a:xfrm>
            <a:off x="10594970" y="148310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FBB29AD-D2A1-4FCF-8C33-CCA22E91053A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1:</a:t>
            </a:r>
          </a:p>
        </p:txBody>
      </p:sp>
    </p:spTree>
    <p:extLst>
      <p:ext uri="{BB962C8B-B14F-4D97-AF65-F5344CB8AC3E}">
        <p14:creationId xmlns:p14="http://schemas.microsoft.com/office/powerpoint/2010/main" val="287165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rafik 623">
            <a:extLst>
              <a:ext uri="{FF2B5EF4-FFF2-40B4-BE49-F238E27FC236}">
                <a16:creationId xmlns:a16="http://schemas.microsoft.com/office/drawing/2014/main" id="{60F2683C-C99F-4D63-B99C-B5F0A775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25" name="Grafik 624">
            <a:extLst>
              <a:ext uri="{FF2B5EF4-FFF2-40B4-BE49-F238E27FC236}">
                <a16:creationId xmlns:a16="http://schemas.microsoft.com/office/drawing/2014/main" id="{048796C7-35F0-4FB0-A906-77649868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626" name="Grafik 625">
            <a:extLst>
              <a:ext uri="{FF2B5EF4-FFF2-40B4-BE49-F238E27FC236}">
                <a16:creationId xmlns:a16="http://schemas.microsoft.com/office/drawing/2014/main" id="{E0E653CE-79F5-48B5-BF95-F2A02A6FC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27" name="Grafik 626">
            <a:extLst>
              <a:ext uri="{FF2B5EF4-FFF2-40B4-BE49-F238E27FC236}">
                <a16:creationId xmlns:a16="http://schemas.microsoft.com/office/drawing/2014/main" id="{1FD869D9-939D-481A-B84E-379530870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628" name="Grafik 627">
            <a:extLst>
              <a:ext uri="{FF2B5EF4-FFF2-40B4-BE49-F238E27FC236}">
                <a16:creationId xmlns:a16="http://schemas.microsoft.com/office/drawing/2014/main" id="{AD0360F4-58CC-4919-AC7C-F04D82FD7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629" name="Grafik 628">
            <a:extLst>
              <a:ext uri="{FF2B5EF4-FFF2-40B4-BE49-F238E27FC236}">
                <a16:creationId xmlns:a16="http://schemas.microsoft.com/office/drawing/2014/main" id="{DC07821B-AFE3-4EBB-9C5A-D96BAC8A3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0" name="Grafik 629">
            <a:extLst>
              <a:ext uri="{FF2B5EF4-FFF2-40B4-BE49-F238E27FC236}">
                <a16:creationId xmlns:a16="http://schemas.microsoft.com/office/drawing/2014/main" id="{55AD9F1A-5B8B-489A-BBD9-001903130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1" name="Grafik 630">
            <a:extLst>
              <a:ext uri="{FF2B5EF4-FFF2-40B4-BE49-F238E27FC236}">
                <a16:creationId xmlns:a16="http://schemas.microsoft.com/office/drawing/2014/main" id="{D9263B2E-A915-4640-B1BB-123D7DBF1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2" name="Grafik 631">
            <a:extLst>
              <a:ext uri="{FF2B5EF4-FFF2-40B4-BE49-F238E27FC236}">
                <a16:creationId xmlns:a16="http://schemas.microsoft.com/office/drawing/2014/main" id="{B68E6E82-895F-4D14-941E-BF7F5C501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3" name="Grafik 632">
            <a:extLst>
              <a:ext uri="{FF2B5EF4-FFF2-40B4-BE49-F238E27FC236}">
                <a16:creationId xmlns:a16="http://schemas.microsoft.com/office/drawing/2014/main" id="{8E0CB9E0-D26A-4EDE-A880-3E82A5BE8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4" name="Grafik 633">
            <a:extLst>
              <a:ext uri="{FF2B5EF4-FFF2-40B4-BE49-F238E27FC236}">
                <a16:creationId xmlns:a16="http://schemas.microsoft.com/office/drawing/2014/main" id="{416BDD89-70B8-4BEF-8D58-3A4D38ED1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5" name="Grafik 634">
            <a:extLst>
              <a:ext uri="{FF2B5EF4-FFF2-40B4-BE49-F238E27FC236}">
                <a16:creationId xmlns:a16="http://schemas.microsoft.com/office/drawing/2014/main" id="{B19FA7B7-2345-4D92-B56A-2564D7B02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6" name="Grafik 635">
            <a:extLst>
              <a:ext uri="{FF2B5EF4-FFF2-40B4-BE49-F238E27FC236}">
                <a16:creationId xmlns:a16="http://schemas.microsoft.com/office/drawing/2014/main" id="{A3A567B0-DB53-4F1D-ABC4-D2A919BA6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7" name="Grafik 636">
            <a:extLst>
              <a:ext uri="{FF2B5EF4-FFF2-40B4-BE49-F238E27FC236}">
                <a16:creationId xmlns:a16="http://schemas.microsoft.com/office/drawing/2014/main" id="{15BB9B66-4B4B-4E39-A106-AAE166368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8" name="Grafik 637">
            <a:extLst>
              <a:ext uri="{FF2B5EF4-FFF2-40B4-BE49-F238E27FC236}">
                <a16:creationId xmlns:a16="http://schemas.microsoft.com/office/drawing/2014/main" id="{7D8260F0-44F6-4FF7-A4A5-A8D4848E7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39" name="Grafik 638">
            <a:extLst>
              <a:ext uri="{FF2B5EF4-FFF2-40B4-BE49-F238E27FC236}">
                <a16:creationId xmlns:a16="http://schemas.microsoft.com/office/drawing/2014/main" id="{447F4D53-5656-41D3-8FC5-AC54E9FD0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0" name="Grafik 639">
            <a:extLst>
              <a:ext uri="{FF2B5EF4-FFF2-40B4-BE49-F238E27FC236}">
                <a16:creationId xmlns:a16="http://schemas.microsoft.com/office/drawing/2014/main" id="{0052BE0C-CB34-4E9D-8818-8EC323B3E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1" name="Grafik 640">
            <a:extLst>
              <a:ext uri="{FF2B5EF4-FFF2-40B4-BE49-F238E27FC236}">
                <a16:creationId xmlns:a16="http://schemas.microsoft.com/office/drawing/2014/main" id="{E4706C6D-70F7-413B-AEEE-88CBF58AD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2" name="Grafik 641">
            <a:extLst>
              <a:ext uri="{FF2B5EF4-FFF2-40B4-BE49-F238E27FC236}">
                <a16:creationId xmlns:a16="http://schemas.microsoft.com/office/drawing/2014/main" id="{1734CD71-38A0-4F4E-96CA-A5DEBE7B0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3" name="Grafik 642">
            <a:extLst>
              <a:ext uri="{FF2B5EF4-FFF2-40B4-BE49-F238E27FC236}">
                <a16:creationId xmlns:a16="http://schemas.microsoft.com/office/drawing/2014/main" id="{255BF9A3-0E51-4DF0-B962-FFCB76D25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4" name="Grafik 643">
            <a:extLst>
              <a:ext uri="{FF2B5EF4-FFF2-40B4-BE49-F238E27FC236}">
                <a16:creationId xmlns:a16="http://schemas.microsoft.com/office/drawing/2014/main" id="{C5A0FF27-B558-48CA-8208-87CECD386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5" name="Grafik 644">
            <a:extLst>
              <a:ext uri="{FF2B5EF4-FFF2-40B4-BE49-F238E27FC236}">
                <a16:creationId xmlns:a16="http://schemas.microsoft.com/office/drawing/2014/main" id="{AC361F14-936B-4C19-8CFA-21039A229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6" name="Grafik 645">
            <a:extLst>
              <a:ext uri="{FF2B5EF4-FFF2-40B4-BE49-F238E27FC236}">
                <a16:creationId xmlns:a16="http://schemas.microsoft.com/office/drawing/2014/main" id="{A672FDCD-856A-46A3-99BF-33ADB61A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7" name="Grafik 646">
            <a:extLst>
              <a:ext uri="{FF2B5EF4-FFF2-40B4-BE49-F238E27FC236}">
                <a16:creationId xmlns:a16="http://schemas.microsoft.com/office/drawing/2014/main" id="{E822DDDF-4D23-468C-9119-7AEDBD502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8" name="Grafik 647">
            <a:extLst>
              <a:ext uri="{FF2B5EF4-FFF2-40B4-BE49-F238E27FC236}">
                <a16:creationId xmlns:a16="http://schemas.microsoft.com/office/drawing/2014/main" id="{10EFA0F2-F643-44D9-A9D5-1EEC6144F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49" name="Grafik 648">
            <a:extLst>
              <a:ext uri="{FF2B5EF4-FFF2-40B4-BE49-F238E27FC236}">
                <a16:creationId xmlns:a16="http://schemas.microsoft.com/office/drawing/2014/main" id="{74648EDD-AB23-45B5-B54A-7B391537F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50" name="Grafik 649">
            <a:extLst>
              <a:ext uri="{FF2B5EF4-FFF2-40B4-BE49-F238E27FC236}">
                <a16:creationId xmlns:a16="http://schemas.microsoft.com/office/drawing/2014/main" id="{37D8B49A-9D9C-483A-8B1D-182A96664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51" name="Grafik 650">
            <a:extLst>
              <a:ext uri="{FF2B5EF4-FFF2-40B4-BE49-F238E27FC236}">
                <a16:creationId xmlns:a16="http://schemas.microsoft.com/office/drawing/2014/main" id="{31BD73F5-AC3C-4555-AD71-881E19D95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52" name="Grafik 651">
            <a:extLst>
              <a:ext uri="{FF2B5EF4-FFF2-40B4-BE49-F238E27FC236}">
                <a16:creationId xmlns:a16="http://schemas.microsoft.com/office/drawing/2014/main" id="{A98CA27F-2BA2-4FF8-8DCD-5973B12B5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355" y="1084692"/>
            <a:ext cx="269365" cy="1080000"/>
          </a:xfrm>
          <a:prstGeom prst="rect">
            <a:avLst/>
          </a:prstGeom>
        </p:spPr>
      </p:pic>
      <p:pic>
        <p:nvPicPr>
          <p:cNvPr id="653" name="Grafik 652">
            <a:extLst>
              <a:ext uri="{FF2B5EF4-FFF2-40B4-BE49-F238E27FC236}">
                <a16:creationId xmlns:a16="http://schemas.microsoft.com/office/drawing/2014/main" id="{3010907C-2639-43A2-9CB8-C269A8A4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4" name="Grafik 653">
            <a:extLst>
              <a:ext uri="{FF2B5EF4-FFF2-40B4-BE49-F238E27FC236}">
                <a16:creationId xmlns:a16="http://schemas.microsoft.com/office/drawing/2014/main" id="{4CBF30BF-695E-4869-96A9-7CE8A32A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5" name="Grafik 654">
            <a:extLst>
              <a:ext uri="{FF2B5EF4-FFF2-40B4-BE49-F238E27FC236}">
                <a16:creationId xmlns:a16="http://schemas.microsoft.com/office/drawing/2014/main" id="{17973757-253D-440C-8CF4-DFBE5BB3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6" name="Grafik 655">
            <a:extLst>
              <a:ext uri="{FF2B5EF4-FFF2-40B4-BE49-F238E27FC236}">
                <a16:creationId xmlns:a16="http://schemas.microsoft.com/office/drawing/2014/main" id="{0DE235EB-EDFF-41A2-B7B9-B9A96E67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7" name="Grafik 656">
            <a:extLst>
              <a:ext uri="{FF2B5EF4-FFF2-40B4-BE49-F238E27FC236}">
                <a16:creationId xmlns:a16="http://schemas.microsoft.com/office/drawing/2014/main" id="{2792FFFE-182F-4C1B-869C-C1DC21D8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8" name="Grafik 657">
            <a:extLst>
              <a:ext uri="{FF2B5EF4-FFF2-40B4-BE49-F238E27FC236}">
                <a16:creationId xmlns:a16="http://schemas.microsoft.com/office/drawing/2014/main" id="{C28B3B16-9B62-4244-A927-BC520E99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59" name="Grafik 658">
            <a:extLst>
              <a:ext uri="{FF2B5EF4-FFF2-40B4-BE49-F238E27FC236}">
                <a16:creationId xmlns:a16="http://schemas.microsoft.com/office/drawing/2014/main" id="{819171F2-784D-4ED3-93EE-52749CF4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0" name="Grafik 659">
            <a:extLst>
              <a:ext uri="{FF2B5EF4-FFF2-40B4-BE49-F238E27FC236}">
                <a16:creationId xmlns:a16="http://schemas.microsoft.com/office/drawing/2014/main" id="{7B4DF18F-ABB5-4441-BF32-55098DD3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1" name="Grafik 660">
            <a:extLst>
              <a:ext uri="{FF2B5EF4-FFF2-40B4-BE49-F238E27FC236}">
                <a16:creationId xmlns:a16="http://schemas.microsoft.com/office/drawing/2014/main" id="{29B58588-2863-45BD-9455-65FEC89F2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2" name="Grafik 661">
            <a:extLst>
              <a:ext uri="{FF2B5EF4-FFF2-40B4-BE49-F238E27FC236}">
                <a16:creationId xmlns:a16="http://schemas.microsoft.com/office/drawing/2014/main" id="{CEB4B890-9244-42EB-8A3D-EBAD9B929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3" name="Grafik 662">
            <a:extLst>
              <a:ext uri="{FF2B5EF4-FFF2-40B4-BE49-F238E27FC236}">
                <a16:creationId xmlns:a16="http://schemas.microsoft.com/office/drawing/2014/main" id="{9F56B32C-D781-4828-8786-4BE70BA7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4" name="Grafik 663">
            <a:extLst>
              <a:ext uri="{FF2B5EF4-FFF2-40B4-BE49-F238E27FC236}">
                <a16:creationId xmlns:a16="http://schemas.microsoft.com/office/drawing/2014/main" id="{BA3C3B63-D08F-4A09-A22C-055F7867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5" name="Grafik 664">
            <a:extLst>
              <a:ext uri="{FF2B5EF4-FFF2-40B4-BE49-F238E27FC236}">
                <a16:creationId xmlns:a16="http://schemas.microsoft.com/office/drawing/2014/main" id="{E594E188-6850-4C66-9109-5420182A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6" name="Grafik 665">
            <a:extLst>
              <a:ext uri="{FF2B5EF4-FFF2-40B4-BE49-F238E27FC236}">
                <a16:creationId xmlns:a16="http://schemas.microsoft.com/office/drawing/2014/main" id="{81BB1144-99B4-4CFB-9B7C-48C2FD3BA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7" name="Grafik 666">
            <a:extLst>
              <a:ext uri="{FF2B5EF4-FFF2-40B4-BE49-F238E27FC236}">
                <a16:creationId xmlns:a16="http://schemas.microsoft.com/office/drawing/2014/main" id="{ADB29852-E682-42AA-9075-ADA30294A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8" name="Grafik 667">
            <a:extLst>
              <a:ext uri="{FF2B5EF4-FFF2-40B4-BE49-F238E27FC236}">
                <a16:creationId xmlns:a16="http://schemas.microsoft.com/office/drawing/2014/main" id="{82D3ABD1-64D6-47F8-8920-D4ED1D0F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69" name="Grafik 668">
            <a:extLst>
              <a:ext uri="{FF2B5EF4-FFF2-40B4-BE49-F238E27FC236}">
                <a16:creationId xmlns:a16="http://schemas.microsoft.com/office/drawing/2014/main" id="{62C80FF7-2BC5-4E68-B53F-C2260902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0" name="Grafik 669">
            <a:extLst>
              <a:ext uri="{FF2B5EF4-FFF2-40B4-BE49-F238E27FC236}">
                <a16:creationId xmlns:a16="http://schemas.microsoft.com/office/drawing/2014/main" id="{F51848DD-ECEE-48EC-B54B-267E7103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1" name="Grafik 670">
            <a:extLst>
              <a:ext uri="{FF2B5EF4-FFF2-40B4-BE49-F238E27FC236}">
                <a16:creationId xmlns:a16="http://schemas.microsoft.com/office/drawing/2014/main" id="{DA6FF1E2-A273-46C6-A280-66708AC6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2" name="Grafik 671">
            <a:extLst>
              <a:ext uri="{FF2B5EF4-FFF2-40B4-BE49-F238E27FC236}">
                <a16:creationId xmlns:a16="http://schemas.microsoft.com/office/drawing/2014/main" id="{A458F4CA-6A47-4216-A223-0589879DE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20095E20-C710-41AF-8B67-135654E2A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4" name="Grafik 673">
            <a:extLst>
              <a:ext uri="{FF2B5EF4-FFF2-40B4-BE49-F238E27FC236}">
                <a16:creationId xmlns:a16="http://schemas.microsoft.com/office/drawing/2014/main" id="{09AA6F24-20E3-498A-9E64-079641B31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5" name="Grafik 674">
            <a:extLst>
              <a:ext uri="{FF2B5EF4-FFF2-40B4-BE49-F238E27FC236}">
                <a16:creationId xmlns:a16="http://schemas.microsoft.com/office/drawing/2014/main" id="{A516F0B6-9E4C-4698-807C-E60B6DFB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996" y="1084692"/>
            <a:ext cx="269365" cy="1080000"/>
          </a:xfrm>
          <a:prstGeom prst="rect">
            <a:avLst/>
          </a:prstGeom>
        </p:spPr>
      </p:pic>
      <p:pic>
        <p:nvPicPr>
          <p:cNvPr id="676" name="Grafik 675">
            <a:extLst>
              <a:ext uri="{FF2B5EF4-FFF2-40B4-BE49-F238E27FC236}">
                <a16:creationId xmlns:a16="http://schemas.microsoft.com/office/drawing/2014/main" id="{0003BCE2-C9DC-4BC9-A1E8-AE6F57A09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77" name="Grafik 676">
            <a:extLst>
              <a:ext uri="{FF2B5EF4-FFF2-40B4-BE49-F238E27FC236}">
                <a16:creationId xmlns:a16="http://schemas.microsoft.com/office/drawing/2014/main" id="{EF37AC7D-AE9C-49D4-A6F5-7748E7498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78" name="Grafik 677">
            <a:extLst>
              <a:ext uri="{FF2B5EF4-FFF2-40B4-BE49-F238E27FC236}">
                <a16:creationId xmlns:a16="http://schemas.microsoft.com/office/drawing/2014/main" id="{8C92F791-5BDB-47B7-B012-E75FD1C71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79" name="Grafik 678">
            <a:extLst>
              <a:ext uri="{FF2B5EF4-FFF2-40B4-BE49-F238E27FC236}">
                <a16:creationId xmlns:a16="http://schemas.microsoft.com/office/drawing/2014/main" id="{8FC74960-2D5F-4581-89AA-264ED0A8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AE5B9C49-0151-479F-86DE-CC75B7948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1" name="Grafik 680">
            <a:extLst>
              <a:ext uri="{FF2B5EF4-FFF2-40B4-BE49-F238E27FC236}">
                <a16:creationId xmlns:a16="http://schemas.microsoft.com/office/drawing/2014/main" id="{4B23E98B-BB32-4286-AF2D-CA57404E7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2" name="Grafik 681">
            <a:extLst>
              <a:ext uri="{FF2B5EF4-FFF2-40B4-BE49-F238E27FC236}">
                <a16:creationId xmlns:a16="http://schemas.microsoft.com/office/drawing/2014/main" id="{3D3AAFF3-2020-453C-A880-FF4A0DAEF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3" name="Grafik 682">
            <a:extLst>
              <a:ext uri="{FF2B5EF4-FFF2-40B4-BE49-F238E27FC236}">
                <a16:creationId xmlns:a16="http://schemas.microsoft.com/office/drawing/2014/main" id="{6B13E8C1-0F38-465D-806B-BFB446B9E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E396670A-2AF2-4854-89DE-30CABA735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5" name="Grafik 684">
            <a:extLst>
              <a:ext uri="{FF2B5EF4-FFF2-40B4-BE49-F238E27FC236}">
                <a16:creationId xmlns:a16="http://schemas.microsoft.com/office/drawing/2014/main" id="{A95800B9-208C-485F-8285-401F42AD3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6" name="Grafik 685">
            <a:extLst>
              <a:ext uri="{FF2B5EF4-FFF2-40B4-BE49-F238E27FC236}">
                <a16:creationId xmlns:a16="http://schemas.microsoft.com/office/drawing/2014/main" id="{B13985AF-5402-4AA3-A657-BB79B48D4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7" name="Grafik 686">
            <a:extLst>
              <a:ext uri="{FF2B5EF4-FFF2-40B4-BE49-F238E27FC236}">
                <a16:creationId xmlns:a16="http://schemas.microsoft.com/office/drawing/2014/main" id="{ADA34EA3-C143-432F-B935-CD1FB73F7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C97398A1-4E8D-462D-8FA9-5203AD4CA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89" name="Grafik 688">
            <a:extLst>
              <a:ext uri="{FF2B5EF4-FFF2-40B4-BE49-F238E27FC236}">
                <a16:creationId xmlns:a16="http://schemas.microsoft.com/office/drawing/2014/main" id="{A3A8A329-414E-4684-A75D-80B68BA1D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0" name="Grafik 689">
            <a:extLst>
              <a:ext uri="{FF2B5EF4-FFF2-40B4-BE49-F238E27FC236}">
                <a16:creationId xmlns:a16="http://schemas.microsoft.com/office/drawing/2014/main" id="{34AFFB2D-1D27-471C-810F-E80A0CA2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1" name="Grafik 690">
            <a:extLst>
              <a:ext uri="{FF2B5EF4-FFF2-40B4-BE49-F238E27FC236}">
                <a16:creationId xmlns:a16="http://schemas.microsoft.com/office/drawing/2014/main" id="{AA752A73-BB4C-489E-AD59-3EF3BCDE9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2" name="Grafik 691">
            <a:extLst>
              <a:ext uri="{FF2B5EF4-FFF2-40B4-BE49-F238E27FC236}">
                <a16:creationId xmlns:a16="http://schemas.microsoft.com/office/drawing/2014/main" id="{26FF7D8C-F09D-437D-82DD-87781FC83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3" name="Grafik 692">
            <a:extLst>
              <a:ext uri="{FF2B5EF4-FFF2-40B4-BE49-F238E27FC236}">
                <a16:creationId xmlns:a16="http://schemas.microsoft.com/office/drawing/2014/main" id="{461ADF67-9909-4EA3-92B4-62015EC33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4" name="Grafik 693">
            <a:extLst>
              <a:ext uri="{FF2B5EF4-FFF2-40B4-BE49-F238E27FC236}">
                <a16:creationId xmlns:a16="http://schemas.microsoft.com/office/drawing/2014/main" id="{8DBC46BA-C39E-4057-BFF8-146914735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5" name="Grafik 694">
            <a:extLst>
              <a:ext uri="{FF2B5EF4-FFF2-40B4-BE49-F238E27FC236}">
                <a16:creationId xmlns:a16="http://schemas.microsoft.com/office/drawing/2014/main" id="{AAF4C6E0-A95E-4BF5-A648-81C80BC2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6" name="Grafik 695">
            <a:extLst>
              <a:ext uri="{FF2B5EF4-FFF2-40B4-BE49-F238E27FC236}">
                <a16:creationId xmlns:a16="http://schemas.microsoft.com/office/drawing/2014/main" id="{3ABD5AB1-217A-4DF3-A988-45EFD4D4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7" name="Grafik 696">
            <a:extLst>
              <a:ext uri="{FF2B5EF4-FFF2-40B4-BE49-F238E27FC236}">
                <a16:creationId xmlns:a16="http://schemas.microsoft.com/office/drawing/2014/main" id="{ADA01B4A-9573-4BEC-83EC-B8C2237E7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8" name="Grafik 697">
            <a:extLst>
              <a:ext uri="{FF2B5EF4-FFF2-40B4-BE49-F238E27FC236}">
                <a16:creationId xmlns:a16="http://schemas.microsoft.com/office/drawing/2014/main" id="{5854C15E-367D-4545-8D62-225583E9C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811" y="2241760"/>
            <a:ext cx="269365" cy="1080000"/>
          </a:xfrm>
          <a:prstGeom prst="rect">
            <a:avLst/>
          </a:prstGeom>
        </p:spPr>
      </p:pic>
      <p:pic>
        <p:nvPicPr>
          <p:cNvPr id="699" name="Grafik 698">
            <a:extLst>
              <a:ext uri="{FF2B5EF4-FFF2-40B4-BE49-F238E27FC236}">
                <a16:creationId xmlns:a16="http://schemas.microsoft.com/office/drawing/2014/main" id="{F6BBB2C0-5D32-4E32-9BBF-C696AAAE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0" name="Grafik 699">
            <a:extLst>
              <a:ext uri="{FF2B5EF4-FFF2-40B4-BE49-F238E27FC236}">
                <a16:creationId xmlns:a16="http://schemas.microsoft.com/office/drawing/2014/main" id="{E746D080-421A-4FFB-BCCC-7143E2F86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1" name="Grafik 700">
            <a:extLst>
              <a:ext uri="{FF2B5EF4-FFF2-40B4-BE49-F238E27FC236}">
                <a16:creationId xmlns:a16="http://schemas.microsoft.com/office/drawing/2014/main" id="{5DEC167E-1266-4F0D-98CF-BA8AE3225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2" name="Grafik 701">
            <a:extLst>
              <a:ext uri="{FF2B5EF4-FFF2-40B4-BE49-F238E27FC236}">
                <a16:creationId xmlns:a16="http://schemas.microsoft.com/office/drawing/2014/main" id="{C69F51E4-C00F-49A6-A742-5291F151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3" name="Grafik 702">
            <a:extLst>
              <a:ext uri="{FF2B5EF4-FFF2-40B4-BE49-F238E27FC236}">
                <a16:creationId xmlns:a16="http://schemas.microsoft.com/office/drawing/2014/main" id="{66913CB5-B52D-447E-93C1-531335853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4" name="Grafik 703">
            <a:extLst>
              <a:ext uri="{FF2B5EF4-FFF2-40B4-BE49-F238E27FC236}">
                <a16:creationId xmlns:a16="http://schemas.microsoft.com/office/drawing/2014/main" id="{EE25CA77-4C8D-4494-A34E-04BC0E575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5" name="Grafik 704">
            <a:extLst>
              <a:ext uri="{FF2B5EF4-FFF2-40B4-BE49-F238E27FC236}">
                <a16:creationId xmlns:a16="http://schemas.microsoft.com/office/drawing/2014/main" id="{5A90EF1C-C973-4C7F-85DE-79AC4ABF3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6" name="Grafik 705">
            <a:extLst>
              <a:ext uri="{FF2B5EF4-FFF2-40B4-BE49-F238E27FC236}">
                <a16:creationId xmlns:a16="http://schemas.microsoft.com/office/drawing/2014/main" id="{C034762B-7F6E-4E52-9D9D-03A3BC654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7" name="Grafik 706">
            <a:extLst>
              <a:ext uri="{FF2B5EF4-FFF2-40B4-BE49-F238E27FC236}">
                <a16:creationId xmlns:a16="http://schemas.microsoft.com/office/drawing/2014/main" id="{144BD453-5B88-46E6-A63F-74AB475A0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8" name="Grafik 707">
            <a:extLst>
              <a:ext uri="{FF2B5EF4-FFF2-40B4-BE49-F238E27FC236}">
                <a16:creationId xmlns:a16="http://schemas.microsoft.com/office/drawing/2014/main" id="{BC368690-75BF-4F49-9B9D-9496B45BF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09" name="Grafik 708">
            <a:extLst>
              <a:ext uri="{FF2B5EF4-FFF2-40B4-BE49-F238E27FC236}">
                <a16:creationId xmlns:a16="http://schemas.microsoft.com/office/drawing/2014/main" id="{11B7ADE7-BD41-456B-88AB-C5A2E47A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0" name="Grafik 709">
            <a:extLst>
              <a:ext uri="{FF2B5EF4-FFF2-40B4-BE49-F238E27FC236}">
                <a16:creationId xmlns:a16="http://schemas.microsoft.com/office/drawing/2014/main" id="{700863D3-EABF-494D-8421-B1DDB0BEF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1" name="Grafik 710">
            <a:extLst>
              <a:ext uri="{FF2B5EF4-FFF2-40B4-BE49-F238E27FC236}">
                <a16:creationId xmlns:a16="http://schemas.microsoft.com/office/drawing/2014/main" id="{68970145-53FC-4D3A-A0BC-10CD5A207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2" name="Grafik 711">
            <a:extLst>
              <a:ext uri="{FF2B5EF4-FFF2-40B4-BE49-F238E27FC236}">
                <a16:creationId xmlns:a16="http://schemas.microsoft.com/office/drawing/2014/main" id="{6DAE9105-515E-4D33-A34F-C5EBAA59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3" name="Grafik 712">
            <a:extLst>
              <a:ext uri="{FF2B5EF4-FFF2-40B4-BE49-F238E27FC236}">
                <a16:creationId xmlns:a16="http://schemas.microsoft.com/office/drawing/2014/main" id="{43690E46-51E1-4032-8F07-9C97AB93A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4" name="Grafik 713">
            <a:extLst>
              <a:ext uri="{FF2B5EF4-FFF2-40B4-BE49-F238E27FC236}">
                <a16:creationId xmlns:a16="http://schemas.microsoft.com/office/drawing/2014/main" id="{642A5B15-CDE0-47A6-92C4-D845AA0C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5" name="Grafik 714">
            <a:extLst>
              <a:ext uri="{FF2B5EF4-FFF2-40B4-BE49-F238E27FC236}">
                <a16:creationId xmlns:a16="http://schemas.microsoft.com/office/drawing/2014/main" id="{A8E38B64-DC52-4434-A197-1D4776EE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6" name="Grafik 715">
            <a:extLst>
              <a:ext uri="{FF2B5EF4-FFF2-40B4-BE49-F238E27FC236}">
                <a16:creationId xmlns:a16="http://schemas.microsoft.com/office/drawing/2014/main" id="{B05AD5B7-D224-4877-95EB-E826ADF96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7" name="Grafik 716">
            <a:extLst>
              <a:ext uri="{FF2B5EF4-FFF2-40B4-BE49-F238E27FC236}">
                <a16:creationId xmlns:a16="http://schemas.microsoft.com/office/drawing/2014/main" id="{05B51EE7-F2A2-48A1-9AD1-080603EF6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8" name="Grafik 717">
            <a:extLst>
              <a:ext uri="{FF2B5EF4-FFF2-40B4-BE49-F238E27FC236}">
                <a16:creationId xmlns:a16="http://schemas.microsoft.com/office/drawing/2014/main" id="{15800523-DF6D-4CEE-BE67-CD3F83EC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19" name="Grafik 718">
            <a:extLst>
              <a:ext uri="{FF2B5EF4-FFF2-40B4-BE49-F238E27FC236}">
                <a16:creationId xmlns:a16="http://schemas.microsoft.com/office/drawing/2014/main" id="{C6FF5ACD-6A76-4E75-B911-9DA68A79E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20" name="Grafik 719">
            <a:extLst>
              <a:ext uri="{FF2B5EF4-FFF2-40B4-BE49-F238E27FC236}">
                <a16:creationId xmlns:a16="http://schemas.microsoft.com/office/drawing/2014/main" id="{B4312032-E3D1-48B5-A9C8-A15989F3A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21" name="Grafik 720">
            <a:extLst>
              <a:ext uri="{FF2B5EF4-FFF2-40B4-BE49-F238E27FC236}">
                <a16:creationId xmlns:a16="http://schemas.microsoft.com/office/drawing/2014/main" id="{554C8D2E-4749-40BA-9930-E949F44B8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98" y="2241760"/>
            <a:ext cx="269365" cy="1080000"/>
          </a:xfrm>
          <a:prstGeom prst="rect">
            <a:avLst/>
          </a:prstGeom>
        </p:spPr>
      </p:pic>
      <p:pic>
        <p:nvPicPr>
          <p:cNvPr id="722" name="Grafik 721">
            <a:extLst>
              <a:ext uri="{FF2B5EF4-FFF2-40B4-BE49-F238E27FC236}">
                <a16:creationId xmlns:a16="http://schemas.microsoft.com/office/drawing/2014/main" id="{A8A118E7-7DA0-4B62-B5D9-9D32B051F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3" name="Grafik 722">
            <a:extLst>
              <a:ext uri="{FF2B5EF4-FFF2-40B4-BE49-F238E27FC236}">
                <a16:creationId xmlns:a16="http://schemas.microsoft.com/office/drawing/2014/main" id="{22309473-CFE6-4AA0-8E0E-44A025988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4" name="Grafik 723">
            <a:extLst>
              <a:ext uri="{FF2B5EF4-FFF2-40B4-BE49-F238E27FC236}">
                <a16:creationId xmlns:a16="http://schemas.microsoft.com/office/drawing/2014/main" id="{637BDDCD-B11E-4B98-86B6-7B5810168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5" name="Grafik 724">
            <a:extLst>
              <a:ext uri="{FF2B5EF4-FFF2-40B4-BE49-F238E27FC236}">
                <a16:creationId xmlns:a16="http://schemas.microsoft.com/office/drawing/2014/main" id="{B22CB2C5-25AC-4908-9C76-829962959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6" name="Grafik 725">
            <a:extLst>
              <a:ext uri="{FF2B5EF4-FFF2-40B4-BE49-F238E27FC236}">
                <a16:creationId xmlns:a16="http://schemas.microsoft.com/office/drawing/2014/main" id="{05C9394F-2C24-4780-B40A-8BC0982B4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7" name="Grafik 726">
            <a:extLst>
              <a:ext uri="{FF2B5EF4-FFF2-40B4-BE49-F238E27FC236}">
                <a16:creationId xmlns:a16="http://schemas.microsoft.com/office/drawing/2014/main" id="{86D6D563-CFA4-45A9-8A26-E9AE448EC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8" name="Grafik 727">
            <a:extLst>
              <a:ext uri="{FF2B5EF4-FFF2-40B4-BE49-F238E27FC236}">
                <a16:creationId xmlns:a16="http://schemas.microsoft.com/office/drawing/2014/main" id="{F8EB437A-A7E8-49BA-8112-FACEDE730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29" name="Grafik 728">
            <a:extLst>
              <a:ext uri="{FF2B5EF4-FFF2-40B4-BE49-F238E27FC236}">
                <a16:creationId xmlns:a16="http://schemas.microsoft.com/office/drawing/2014/main" id="{8D2010F4-3809-4918-AB6F-D5F29F49C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0" name="Grafik 729">
            <a:extLst>
              <a:ext uri="{FF2B5EF4-FFF2-40B4-BE49-F238E27FC236}">
                <a16:creationId xmlns:a16="http://schemas.microsoft.com/office/drawing/2014/main" id="{13DA6DED-2C51-4B87-B200-B94B92C32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1" name="Grafik 730">
            <a:extLst>
              <a:ext uri="{FF2B5EF4-FFF2-40B4-BE49-F238E27FC236}">
                <a16:creationId xmlns:a16="http://schemas.microsoft.com/office/drawing/2014/main" id="{D680BCC8-1DAF-47D3-B1C2-F2A1B306E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2" name="Grafik 731">
            <a:extLst>
              <a:ext uri="{FF2B5EF4-FFF2-40B4-BE49-F238E27FC236}">
                <a16:creationId xmlns:a16="http://schemas.microsoft.com/office/drawing/2014/main" id="{177AE859-E40D-40F8-A626-F5A032534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3" name="Grafik 732">
            <a:extLst>
              <a:ext uri="{FF2B5EF4-FFF2-40B4-BE49-F238E27FC236}">
                <a16:creationId xmlns:a16="http://schemas.microsoft.com/office/drawing/2014/main" id="{B6140A9C-7970-490B-A152-4818F8341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4" name="Grafik 733">
            <a:extLst>
              <a:ext uri="{FF2B5EF4-FFF2-40B4-BE49-F238E27FC236}">
                <a16:creationId xmlns:a16="http://schemas.microsoft.com/office/drawing/2014/main" id="{E448D7EA-7280-4D34-AE6A-687F303EA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5" name="Grafik 734">
            <a:extLst>
              <a:ext uri="{FF2B5EF4-FFF2-40B4-BE49-F238E27FC236}">
                <a16:creationId xmlns:a16="http://schemas.microsoft.com/office/drawing/2014/main" id="{F944BEEF-65D5-4DD0-B874-96B855708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6" name="Grafik 735">
            <a:extLst>
              <a:ext uri="{FF2B5EF4-FFF2-40B4-BE49-F238E27FC236}">
                <a16:creationId xmlns:a16="http://schemas.microsoft.com/office/drawing/2014/main" id="{F9BC6E5A-C8A3-4377-BAFA-E3177703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7" name="Grafik 736">
            <a:extLst>
              <a:ext uri="{FF2B5EF4-FFF2-40B4-BE49-F238E27FC236}">
                <a16:creationId xmlns:a16="http://schemas.microsoft.com/office/drawing/2014/main" id="{FCB83B45-E63F-44F3-A3F6-9818FA7E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8" name="Grafik 737">
            <a:extLst>
              <a:ext uri="{FF2B5EF4-FFF2-40B4-BE49-F238E27FC236}">
                <a16:creationId xmlns:a16="http://schemas.microsoft.com/office/drawing/2014/main" id="{85445616-BE7B-481C-BEE7-039370417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39" name="Grafik 738">
            <a:extLst>
              <a:ext uri="{FF2B5EF4-FFF2-40B4-BE49-F238E27FC236}">
                <a16:creationId xmlns:a16="http://schemas.microsoft.com/office/drawing/2014/main" id="{27628E57-07DF-4031-8DA9-1195E259F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0" name="Grafik 739">
            <a:extLst>
              <a:ext uri="{FF2B5EF4-FFF2-40B4-BE49-F238E27FC236}">
                <a16:creationId xmlns:a16="http://schemas.microsoft.com/office/drawing/2014/main" id="{CA8B7FF5-C8BE-45F4-A709-51D52DD0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1" name="Grafik 740">
            <a:extLst>
              <a:ext uri="{FF2B5EF4-FFF2-40B4-BE49-F238E27FC236}">
                <a16:creationId xmlns:a16="http://schemas.microsoft.com/office/drawing/2014/main" id="{D9D9CAB6-3704-421D-91CF-1BA028162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2" name="Grafik 741">
            <a:extLst>
              <a:ext uri="{FF2B5EF4-FFF2-40B4-BE49-F238E27FC236}">
                <a16:creationId xmlns:a16="http://schemas.microsoft.com/office/drawing/2014/main" id="{93592B15-FC06-4AC7-B230-3F5B9F97C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3" name="Grafik 742">
            <a:extLst>
              <a:ext uri="{FF2B5EF4-FFF2-40B4-BE49-F238E27FC236}">
                <a16:creationId xmlns:a16="http://schemas.microsoft.com/office/drawing/2014/main" id="{3E605701-D937-4864-B4C1-A3A4AB80E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4" name="Grafik 743">
            <a:extLst>
              <a:ext uri="{FF2B5EF4-FFF2-40B4-BE49-F238E27FC236}">
                <a16:creationId xmlns:a16="http://schemas.microsoft.com/office/drawing/2014/main" id="{090B6E43-0E69-481E-AE49-B590D709F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5798" y="3387667"/>
            <a:ext cx="269365" cy="1080000"/>
          </a:xfrm>
          <a:prstGeom prst="rect">
            <a:avLst/>
          </a:prstGeom>
        </p:spPr>
      </p:pic>
      <p:pic>
        <p:nvPicPr>
          <p:cNvPr id="745" name="Grafik 744">
            <a:extLst>
              <a:ext uri="{FF2B5EF4-FFF2-40B4-BE49-F238E27FC236}">
                <a16:creationId xmlns:a16="http://schemas.microsoft.com/office/drawing/2014/main" id="{8A7AC68A-99BE-4580-AFDD-EA5F5D5FA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46" name="Grafik 745">
            <a:extLst>
              <a:ext uri="{FF2B5EF4-FFF2-40B4-BE49-F238E27FC236}">
                <a16:creationId xmlns:a16="http://schemas.microsoft.com/office/drawing/2014/main" id="{CD033B09-0514-4809-ACB4-EEDEF69FB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47" name="Grafik 746">
            <a:extLst>
              <a:ext uri="{FF2B5EF4-FFF2-40B4-BE49-F238E27FC236}">
                <a16:creationId xmlns:a16="http://schemas.microsoft.com/office/drawing/2014/main" id="{8EE80F8D-C8D6-42B2-9160-A116F34D3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48" name="Grafik 747">
            <a:extLst>
              <a:ext uri="{FF2B5EF4-FFF2-40B4-BE49-F238E27FC236}">
                <a16:creationId xmlns:a16="http://schemas.microsoft.com/office/drawing/2014/main" id="{22D91581-CE4A-4D46-ABD4-134BC72DE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49" name="Grafik 748">
            <a:extLst>
              <a:ext uri="{FF2B5EF4-FFF2-40B4-BE49-F238E27FC236}">
                <a16:creationId xmlns:a16="http://schemas.microsoft.com/office/drawing/2014/main" id="{E352D47E-AB5A-49BA-A27A-4CA75900A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0" name="Grafik 749">
            <a:extLst>
              <a:ext uri="{FF2B5EF4-FFF2-40B4-BE49-F238E27FC236}">
                <a16:creationId xmlns:a16="http://schemas.microsoft.com/office/drawing/2014/main" id="{86E7AD14-B120-455E-88F0-4A80C7A31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1" name="Grafik 750">
            <a:extLst>
              <a:ext uri="{FF2B5EF4-FFF2-40B4-BE49-F238E27FC236}">
                <a16:creationId xmlns:a16="http://schemas.microsoft.com/office/drawing/2014/main" id="{91D83E3C-8203-4512-A1DE-BBFDBFAB3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2" name="Grafik 751">
            <a:extLst>
              <a:ext uri="{FF2B5EF4-FFF2-40B4-BE49-F238E27FC236}">
                <a16:creationId xmlns:a16="http://schemas.microsoft.com/office/drawing/2014/main" id="{2D68904C-CBCE-4024-9A89-80E443FC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3" name="Grafik 752">
            <a:extLst>
              <a:ext uri="{FF2B5EF4-FFF2-40B4-BE49-F238E27FC236}">
                <a16:creationId xmlns:a16="http://schemas.microsoft.com/office/drawing/2014/main" id="{FC76B887-7019-4972-BF0D-A13115D16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4" name="Grafik 753">
            <a:extLst>
              <a:ext uri="{FF2B5EF4-FFF2-40B4-BE49-F238E27FC236}">
                <a16:creationId xmlns:a16="http://schemas.microsoft.com/office/drawing/2014/main" id="{22632476-FD95-40CA-816E-AFD8B1A24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5" name="Grafik 754">
            <a:extLst>
              <a:ext uri="{FF2B5EF4-FFF2-40B4-BE49-F238E27FC236}">
                <a16:creationId xmlns:a16="http://schemas.microsoft.com/office/drawing/2014/main" id="{5482CBB7-2283-4073-B53A-9AE4AFFE0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6" name="Grafik 755">
            <a:extLst>
              <a:ext uri="{FF2B5EF4-FFF2-40B4-BE49-F238E27FC236}">
                <a16:creationId xmlns:a16="http://schemas.microsoft.com/office/drawing/2014/main" id="{5B0A9913-3C7A-4A97-BAA0-86176D1E9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7" name="Grafik 756">
            <a:extLst>
              <a:ext uri="{FF2B5EF4-FFF2-40B4-BE49-F238E27FC236}">
                <a16:creationId xmlns:a16="http://schemas.microsoft.com/office/drawing/2014/main" id="{D3DD578A-9630-414B-B374-2109C0083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8" name="Grafik 757">
            <a:extLst>
              <a:ext uri="{FF2B5EF4-FFF2-40B4-BE49-F238E27FC236}">
                <a16:creationId xmlns:a16="http://schemas.microsoft.com/office/drawing/2014/main" id="{C9347D48-BD97-49D1-A1EA-0362ADF60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59" name="Grafik 758">
            <a:extLst>
              <a:ext uri="{FF2B5EF4-FFF2-40B4-BE49-F238E27FC236}">
                <a16:creationId xmlns:a16="http://schemas.microsoft.com/office/drawing/2014/main" id="{8C719D05-6432-4359-80E2-13EB1C3D0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0" name="Grafik 759">
            <a:extLst>
              <a:ext uri="{FF2B5EF4-FFF2-40B4-BE49-F238E27FC236}">
                <a16:creationId xmlns:a16="http://schemas.microsoft.com/office/drawing/2014/main" id="{559B8FF1-2E94-41D0-9F71-AEBFDB87A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1" name="Grafik 760">
            <a:extLst>
              <a:ext uri="{FF2B5EF4-FFF2-40B4-BE49-F238E27FC236}">
                <a16:creationId xmlns:a16="http://schemas.microsoft.com/office/drawing/2014/main" id="{87C94594-8F6D-464B-8EC5-80D676934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2" name="Grafik 761">
            <a:extLst>
              <a:ext uri="{FF2B5EF4-FFF2-40B4-BE49-F238E27FC236}">
                <a16:creationId xmlns:a16="http://schemas.microsoft.com/office/drawing/2014/main" id="{E970AC43-DD87-416A-86C9-B1A6E6786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3" name="Grafik 762">
            <a:extLst>
              <a:ext uri="{FF2B5EF4-FFF2-40B4-BE49-F238E27FC236}">
                <a16:creationId xmlns:a16="http://schemas.microsoft.com/office/drawing/2014/main" id="{EA3B113C-A2F8-4125-B191-F524D0894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4" name="Grafik 763">
            <a:extLst>
              <a:ext uri="{FF2B5EF4-FFF2-40B4-BE49-F238E27FC236}">
                <a16:creationId xmlns:a16="http://schemas.microsoft.com/office/drawing/2014/main" id="{812C0086-72C5-4005-928F-5DA0C33F4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5" name="Grafik 764">
            <a:extLst>
              <a:ext uri="{FF2B5EF4-FFF2-40B4-BE49-F238E27FC236}">
                <a16:creationId xmlns:a16="http://schemas.microsoft.com/office/drawing/2014/main" id="{EC298CA1-0878-49A7-9430-A87B2542A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6" name="Grafik 765">
            <a:extLst>
              <a:ext uri="{FF2B5EF4-FFF2-40B4-BE49-F238E27FC236}">
                <a16:creationId xmlns:a16="http://schemas.microsoft.com/office/drawing/2014/main" id="{5DA84EA6-DD02-4669-A744-E10DC548F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7" name="Grafik 766">
            <a:extLst>
              <a:ext uri="{FF2B5EF4-FFF2-40B4-BE49-F238E27FC236}">
                <a16:creationId xmlns:a16="http://schemas.microsoft.com/office/drawing/2014/main" id="{7759CD7A-2A2D-488B-9213-BAD2D71A1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811" y="3382493"/>
            <a:ext cx="269365" cy="1080000"/>
          </a:xfrm>
          <a:prstGeom prst="rect">
            <a:avLst/>
          </a:prstGeom>
        </p:spPr>
      </p:pic>
      <p:pic>
        <p:nvPicPr>
          <p:cNvPr id="768" name="Grafik 767">
            <a:extLst>
              <a:ext uri="{FF2B5EF4-FFF2-40B4-BE49-F238E27FC236}">
                <a16:creationId xmlns:a16="http://schemas.microsoft.com/office/drawing/2014/main" id="{AADC55E6-8643-46F5-853C-98EDE086B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769" name="Grafik 768">
            <a:extLst>
              <a:ext uri="{FF2B5EF4-FFF2-40B4-BE49-F238E27FC236}">
                <a16:creationId xmlns:a16="http://schemas.microsoft.com/office/drawing/2014/main" id="{1CE8F6D2-ADF4-4F55-9EB9-7C2D0A630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770" name="Grafik 769">
            <a:extLst>
              <a:ext uri="{FF2B5EF4-FFF2-40B4-BE49-F238E27FC236}">
                <a16:creationId xmlns:a16="http://schemas.microsoft.com/office/drawing/2014/main" id="{4AE86684-9B84-4BF0-BD67-7438CA298E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771" name="Grafik 770">
            <a:extLst>
              <a:ext uri="{FF2B5EF4-FFF2-40B4-BE49-F238E27FC236}">
                <a16:creationId xmlns:a16="http://schemas.microsoft.com/office/drawing/2014/main" id="{5491D4A4-7D0E-46F0-AA4B-15458BD5E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772" name="Grafik 771">
            <a:extLst>
              <a:ext uri="{FF2B5EF4-FFF2-40B4-BE49-F238E27FC236}">
                <a16:creationId xmlns:a16="http://schemas.microsoft.com/office/drawing/2014/main" id="{FF2CDAD1-E482-47BB-8B3B-EF738E7FD3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773" name="Grafik 772">
            <a:extLst>
              <a:ext uri="{FF2B5EF4-FFF2-40B4-BE49-F238E27FC236}">
                <a16:creationId xmlns:a16="http://schemas.microsoft.com/office/drawing/2014/main" id="{97F673D2-2D81-43AD-904D-EE0371A2E9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4" name="Grafik 773">
            <a:extLst>
              <a:ext uri="{FF2B5EF4-FFF2-40B4-BE49-F238E27FC236}">
                <a16:creationId xmlns:a16="http://schemas.microsoft.com/office/drawing/2014/main" id="{6F724869-C9FE-4818-AA69-245449575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5" name="Grafik 774">
            <a:extLst>
              <a:ext uri="{FF2B5EF4-FFF2-40B4-BE49-F238E27FC236}">
                <a16:creationId xmlns:a16="http://schemas.microsoft.com/office/drawing/2014/main" id="{4A397F82-3BD8-4E7F-A04A-C79194B590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6" name="Grafik 775">
            <a:extLst>
              <a:ext uri="{FF2B5EF4-FFF2-40B4-BE49-F238E27FC236}">
                <a16:creationId xmlns:a16="http://schemas.microsoft.com/office/drawing/2014/main" id="{556BC156-E96A-44F8-92DF-066EB08A6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7" name="Grafik 776">
            <a:extLst>
              <a:ext uri="{FF2B5EF4-FFF2-40B4-BE49-F238E27FC236}">
                <a16:creationId xmlns:a16="http://schemas.microsoft.com/office/drawing/2014/main" id="{A912190F-8886-491E-B0ED-AA9427262E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8" name="Grafik 777">
            <a:extLst>
              <a:ext uri="{FF2B5EF4-FFF2-40B4-BE49-F238E27FC236}">
                <a16:creationId xmlns:a16="http://schemas.microsoft.com/office/drawing/2014/main" id="{38CF53E7-876A-4167-A35A-A6DD838280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79" name="Grafik 778">
            <a:extLst>
              <a:ext uri="{FF2B5EF4-FFF2-40B4-BE49-F238E27FC236}">
                <a16:creationId xmlns:a16="http://schemas.microsoft.com/office/drawing/2014/main" id="{160F3C90-A164-41D8-A838-9CB80BF9DC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0" name="Grafik 779">
            <a:extLst>
              <a:ext uri="{FF2B5EF4-FFF2-40B4-BE49-F238E27FC236}">
                <a16:creationId xmlns:a16="http://schemas.microsoft.com/office/drawing/2014/main" id="{C73974CD-A918-45EC-A38C-B13A4A93DC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1" name="Grafik 780">
            <a:extLst>
              <a:ext uri="{FF2B5EF4-FFF2-40B4-BE49-F238E27FC236}">
                <a16:creationId xmlns:a16="http://schemas.microsoft.com/office/drawing/2014/main" id="{474BC0ED-E94C-49D1-8BDE-41EA986D0A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2" name="Grafik 781">
            <a:extLst>
              <a:ext uri="{FF2B5EF4-FFF2-40B4-BE49-F238E27FC236}">
                <a16:creationId xmlns:a16="http://schemas.microsoft.com/office/drawing/2014/main" id="{334F562E-9C72-4CAD-8970-6FD30F687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3" name="Grafik 782">
            <a:extLst>
              <a:ext uri="{FF2B5EF4-FFF2-40B4-BE49-F238E27FC236}">
                <a16:creationId xmlns:a16="http://schemas.microsoft.com/office/drawing/2014/main" id="{A53DB60C-A56C-4C50-8360-FC02B86C6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4" name="Grafik 783">
            <a:extLst>
              <a:ext uri="{FF2B5EF4-FFF2-40B4-BE49-F238E27FC236}">
                <a16:creationId xmlns:a16="http://schemas.microsoft.com/office/drawing/2014/main" id="{C639F6E4-2126-444F-97B2-99B8DAEA6B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5" name="Grafik 784">
            <a:extLst>
              <a:ext uri="{FF2B5EF4-FFF2-40B4-BE49-F238E27FC236}">
                <a16:creationId xmlns:a16="http://schemas.microsoft.com/office/drawing/2014/main" id="{526519DD-ED5F-4A4E-8EB5-9E10D3B113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6" name="Grafik 785">
            <a:extLst>
              <a:ext uri="{FF2B5EF4-FFF2-40B4-BE49-F238E27FC236}">
                <a16:creationId xmlns:a16="http://schemas.microsoft.com/office/drawing/2014/main" id="{32517AB4-2C94-4C83-BF87-2E4E872241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7" name="Grafik 786">
            <a:extLst>
              <a:ext uri="{FF2B5EF4-FFF2-40B4-BE49-F238E27FC236}">
                <a16:creationId xmlns:a16="http://schemas.microsoft.com/office/drawing/2014/main" id="{3B06D4E2-C32B-4A34-8731-9CDD561861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8" name="Grafik 787">
            <a:extLst>
              <a:ext uri="{FF2B5EF4-FFF2-40B4-BE49-F238E27FC236}">
                <a16:creationId xmlns:a16="http://schemas.microsoft.com/office/drawing/2014/main" id="{6340D2D5-3F69-4BC0-A106-851630FFBF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89" name="Grafik 788">
            <a:extLst>
              <a:ext uri="{FF2B5EF4-FFF2-40B4-BE49-F238E27FC236}">
                <a16:creationId xmlns:a16="http://schemas.microsoft.com/office/drawing/2014/main" id="{52703B58-2D25-43E3-80F4-80C8DAE8B4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0" name="Grafik 789">
            <a:extLst>
              <a:ext uri="{FF2B5EF4-FFF2-40B4-BE49-F238E27FC236}">
                <a16:creationId xmlns:a16="http://schemas.microsoft.com/office/drawing/2014/main" id="{EC71956A-A5F4-4792-9630-385483F908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1" name="Grafik 790">
            <a:extLst>
              <a:ext uri="{FF2B5EF4-FFF2-40B4-BE49-F238E27FC236}">
                <a16:creationId xmlns:a16="http://schemas.microsoft.com/office/drawing/2014/main" id="{86DCD0F7-2D1C-4464-8C17-4248A25E28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2" name="Grafik 791">
            <a:extLst>
              <a:ext uri="{FF2B5EF4-FFF2-40B4-BE49-F238E27FC236}">
                <a16:creationId xmlns:a16="http://schemas.microsoft.com/office/drawing/2014/main" id="{81BE4151-F5FA-4FE4-BA0C-668AA1D19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3" name="Grafik 792">
            <a:extLst>
              <a:ext uri="{FF2B5EF4-FFF2-40B4-BE49-F238E27FC236}">
                <a16:creationId xmlns:a16="http://schemas.microsoft.com/office/drawing/2014/main" id="{A45BBD00-782F-4239-B4C2-BFEC388538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4" name="Grafik 793">
            <a:extLst>
              <a:ext uri="{FF2B5EF4-FFF2-40B4-BE49-F238E27FC236}">
                <a16:creationId xmlns:a16="http://schemas.microsoft.com/office/drawing/2014/main" id="{C1AE6C51-4906-4DA5-9175-6432E9341A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5" name="Grafik 794">
            <a:extLst>
              <a:ext uri="{FF2B5EF4-FFF2-40B4-BE49-F238E27FC236}">
                <a16:creationId xmlns:a16="http://schemas.microsoft.com/office/drawing/2014/main" id="{0D71F03A-4234-4A86-9DCB-5EDA2EE5C8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6" name="Grafik 795">
            <a:extLst>
              <a:ext uri="{FF2B5EF4-FFF2-40B4-BE49-F238E27FC236}">
                <a16:creationId xmlns:a16="http://schemas.microsoft.com/office/drawing/2014/main" id="{A8CCEEB2-FD70-48E9-B01B-A27B3F9498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5777" y="4730494"/>
            <a:ext cx="360000" cy="360000"/>
          </a:xfrm>
          <a:prstGeom prst="rect">
            <a:avLst/>
          </a:prstGeom>
        </p:spPr>
      </p:pic>
      <p:pic>
        <p:nvPicPr>
          <p:cNvPr id="797" name="Grafik 796">
            <a:extLst>
              <a:ext uri="{FF2B5EF4-FFF2-40B4-BE49-F238E27FC236}">
                <a16:creationId xmlns:a16="http://schemas.microsoft.com/office/drawing/2014/main" id="{9BD2D89D-08F5-4F3A-9B1B-293A64C49D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798" name="Grafik 797">
            <a:extLst>
              <a:ext uri="{FF2B5EF4-FFF2-40B4-BE49-F238E27FC236}">
                <a16:creationId xmlns:a16="http://schemas.microsoft.com/office/drawing/2014/main" id="{C518DD18-96B9-4B17-BE15-00381F756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799" name="Grafik 798">
            <a:extLst>
              <a:ext uri="{FF2B5EF4-FFF2-40B4-BE49-F238E27FC236}">
                <a16:creationId xmlns:a16="http://schemas.microsoft.com/office/drawing/2014/main" id="{E3D28479-93D9-4528-B0AB-F06620A268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0" name="Grafik 799">
            <a:extLst>
              <a:ext uri="{FF2B5EF4-FFF2-40B4-BE49-F238E27FC236}">
                <a16:creationId xmlns:a16="http://schemas.microsoft.com/office/drawing/2014/main" id="{B839292F-E245-4B70-BF94-C35D94D0A7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1" name="Grafik 800">
            <a:extLst>
              <a:ext uri="{FF2B5EF4-FFF2-40B4-BE49-F238E27FC236}">
                <a16:creationId xmlns:a16="http://schemas.microsoft.com/office/drawing/2014/main" id="{E6635CFB-961C-4A0D-A6A6-C155F5CE42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2" name="Grafik 801">
            <a:extLst>
              <a:ext uri="{FF2B5EF4-FFF2-40B4-BE49-F238E27FC236}">
                <a16:creationId xmlns:a16="http://schemas.microsoft.com/office/drawing/2014/main" id="{A666AFAA-2F0C-4DB5-BC62-3D369D0869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3" name="Grafik 802">
            <a:extLst>
              <a:ext uri="{FF2B5EF4-FFF2-40B4-BE49-F238E27FC236}">
                <a16:creationId xmlns:a16="http://schemas.microsoft.com/office/drawing/2014/main" id="{D14846DD-946D-4CA0-99F6-D4A96DD3E1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4" name="Grafik 803">
            <a:extLst>
              <a:ext uri="{FF2B5EF4-FFF2-40B4-BE49-F238E27FC236}">
                <a16:creationId xmlns:a16="http://schemas.microsoft.com/office/drawing/2014/main" id="{DC0E5FCE-7D4C-40B2-A1F3-53470077B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5" name="Grafik 804">
            <a:extLst>
              <a:ext uri="{FF2B5EF4-FFF2-40B4-BE49-F238E27FC236}">
                <a16:creationId xmlns:a16="http://schemas.microsoft.com/office/drawing/2014/main" id="{090B7FDF-3239-4D32-92A3-3D9A477C4F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6" name="Grafik 805">
            <a:extLst>
              <a:ext uri="{FF2B5EF4-FFF2-40B4-BE49-F238E27FC236}">
                <a16:creationId xmlns:a16="http://schemas.microsoft.com/office/drawing/2014/main" id="{95C68CD9-AB03-496B-AF45-FBC94C2F84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7" name="Grafik 806">
            <a:extLst>
              <a:ext uri="{FF2B5EF4-FFF2-40B4-BE49-F238E27FC236}">
                <a16:creationId xmlns:a16="http://schemas.microsoft.com/office/drawing/2014/main" id="{E3CB4B06-C479-4501-BE41-B0C442684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8" name="Grafik 807">
            <a:extLst>
              <a:ext uri="{FF2B5EF4-FFF2-40B4-BE49-F238E27FC236}">
                <a16:creationId xmlns:a16="http://schemas.microsoft.com/office/drawing/2014/main" id="{8F6686AB-B2FE-4F43-849F-E7B9804752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09" name="Grafik 808">
            <a:extLst>
              <a:ext uri="{FF2B5EF4-FFF2-40B4-BE49-F238E27FC236}">
                <a16:creationId xmlns:a16="http://schemas.microsoft.com/office/drawing/2014/main" id="{7F045CA2-82DD-4D90-BCAC-E29CC87D49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0" name="Grafik 809">
            <a:extLst>
              <a:ext uri="{FF2B5EF4-FFF2-40B4-BE49-F238E27FC236}">
                <a16:creationId xmlns:a16="http://schemas.microsoft.com/office/drawing/2014/main" id="{C11BD1BA-4C8D-408A-913D-405786AF7C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1" name="Grafik 810">
            <a:extLst>
              <a:ext uri="{FF2B5EF4-FFF2-40B4-BE49-F238E27FC236}">
                <a16:creationId xmlns:a16="http://schemas.microsoft.com/office/drawing/2014/main" id="{70B33B48-74F6-49D3-ADCB-6FA67F753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2" name="Grafik 811">
            <a:extLst>
              <a:ext uri="{FF2B5EF4-FFF2-40B4-BE49-F238E27FC236}">
                <a16:creationId xmlns:a16="http://schemas.microsoft.com/office/drawing/2014/main" id="{C7BC5360-E9FA-4333-B098-EACF7A3A3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3" name="Grafik 812">
            <a:extLst>
              <a:ext uri="{FF2B5EF4-FFF2-40B4-BE49-F238E27FC236}">
                <a16:creationId xmlns:a16="http://schemas.microsoft.com/office/drawing/2014/main" id="{A7E9A10F-B6A0-41F1-A86A-FD5BFA2EC5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4" name="Grafik 813">
            <a:extLst>
              <a:ext uri="{FF2B5EF4-FFF2-40B4-BE49-F238E27FC236}">
                <a16:creationId xmlns:a16="http://schemas.microsoft.com/office/drawing/2014/main" id="{C629204C-1BB4-4E84-B145-B3887EC611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5" name="Grafik 814">
            <a:extLst>
              <a:ext uri="{FF2B5EF4-FFF2-40B4-BE49-F238E27FC236}">
                <a16:creationId xmlns:a16="http://schemas.microsoft.com/office/drawing/2014/main" id="{74D195CF-F121-41A9-9F18-9689B4C7B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6" name="Grafik 815">
            <a:extLst>
              <a:ext uri="{FF2B5EF4-FFF2-40B4-BE49-F238E27FC236}">
                <a16:creationId xmlns:a16="http://schemas.microsoft.com/office/drawing/2014/main" id="{4D7FD009-BE2F-4BC2-A5D1-B358FEB0A6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7" name="Grafik 816">
            <a:extLst>
              <a:ext uri="{FF2B5EF4-FFF2-40B4-BE49-F238E27FC236}">
                <a16:creationId xmlns:a16="http://schemas.microsoft.com/office/drawing/2014/main" id="{9BBDABF3-0171-474A-8CB2-53BF9F4A30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8" name="Grafik 817">
            <a:extLst>
              <a:ext uri="{FF2B5EF4-FFF2-40B4-BE49-F238E27FC236}">
                <a16:creationId xmlns:a16="http://schemas.microsoft.com/office/drawing/2014/main" id="{01423698-A51E-4CE8-9620-7736F5D999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19" name="Grafik 818">
            <a:extLst>
              <a:ext uri="{FF2B5EF4-FFF2-40B4-BE49-F238E27FC236}">
                <a16:creationId xmlns:a16="http://schemas.microsoft.com/office/drawing/2014/main" id="{CCBCB892-39F8-45E1-B9ED-4227D39233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5016" y="4730494"/>
            <a:ext cx="360000" cy="360000"/>
          </a:xfrm>
          <a:prstGeom prst="rect">
            <a:avLst/>
          </a:prstGeom>
        </p:spPr>
      </p:pic>
      <p:pic>
        <p:nvPicPr>
          <p:cNvPr id="820" name="Grafik 819">
            <a:extLst>
              <a:ext uri="{FF2B5EF4-FFF2-40B4-BE49-F238E27FC236}">
                <a16:creationId xmlns:a16="http://schemas.microsoft.com/office/drawing/2014/main" id="{2DEFA232-36B9-4B8D-B98E-B86EF0CC0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1" name="Grafik 820">
            <a:extLst>
              <a:ext uri="{FF2B5EF4-FFF2-40B4-BE49-F238E27FC236}">
                <a16:creationId xmlns:a16="http://schemas.microsoft.com/office/drawing/2014/main" id="{6F1B0D1E-5293-4987-9A0B-E38E4A47FC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2" name="Grafik 821">
            <a:extLst>
              <a:ext uri="{FF2B5EF4-FFF2-40B4-BE49-F238E27FC236}">
                <a16:creationId xmlns:a16="http://schemas.microsoft.com/office/drawing/2014/main" id="{F6E57BA4-E92D-4B67-8BAC-2B6909652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3" name="Grafik 822">
            <a:extLst>
              <a:ext uri="{FF2B5EF4-FFF2-40B4-BE49-F238E27FC236}">
                <a16:creationId xmlns:a16="http://schemas.microsoft.com/office/drawing/2014/main" id="{F6A4CA31-DB02-4042-B2C4-758AC3FCCC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4" name="Grafik 823">
            <a:extLst>
              <a:ext uri="{FF2B5EF4-FFF2-40B4-BE49-F238E27FC236}">
                <a16:creationId xmlns:a16="http://schemas.microsoft.com/office/drawing/2014/main" id="{BB6F4CBB-ABEA-40BE-9564-4EA4B3B312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5" name="Grafik 824">
            <a:extLst>
              <a:ext uri="{FF2B5EF4-FFF2-40B4-BE49-F238E27FC236}">
                <a16:creationId xmlns:a16="http://schemas.microsoft.com/office/drawing/2014/main" id="{4C1A954B-2B28-4D10-B514-94DD374BC3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6" name="Grafik 825">
            <a:extLst>
              <a:ext uri="{FF2B5EF4-FFF2-40B4-BE49-F238E27FC236}">
                <a16:creationId xmlns:a16="http://schemas.microsoft.com/office/drawing/2014/main" id="{A13FAFE4-7DDB-45AA-9E68-FE3DD1139B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7" name="Grafik 826">
            <a:extLst>
              <a:ext uri="{FF2B5EF4-FFF2-40B4-BE49-F238E27FC236}">
                <a16:creationId xmlns:a16="http://schemas.microsoft.com/office/drawing/2014/main" id="{5D0B546F-2518-4EF2-AEC6-433B51F49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8" name="Grafik 827">
            <a:extLst>
              <a:ext uri="{FF2B5EF4-FFF2-40B4-BE49-F238E27FC236}">
                <a16:creationId xmlns:a16="http://schemas.microsoft.com/office/drawing/2014/main" id="{30E55FCF-38B2-4E59-9086-E797EAE68C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29" name="Grafik 828">
            <a:extLst>
              <a:ext uri="{FF2B5EF4-FFF2-40B4-BE49-F238E27FC236}">
                <a16:creationId xmlns:a16="http://schemas.microsoft.com/office/drawing/2014/main" id="{4B8D9F02-F5B6-409D-ACE2-18B3C1787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0" name="Grafik 829">
            <a:extLst>
              <a:ext uri="{FF2B5EF4-FFF2-40B4-BE49-F238E27FC236}">
                <a16:creationId xmlns:a16="http://schemas.microsoft.com/office/drawing/2014/main" id="{C15D2C12-32F7-4111-8BF1-B973987F12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1" name="Grafik 830">
            <a:extLst>
              <a:ext uri="{FF2B5EF4-FFF2-40B4-BE49-F238E27FC236}">
                <a16:creationId xmlns:a16="http://schemas.microsoft.com/office/drawing/2014/main" id="{D708BBFB-0C17-4940-A26A-4181DECB62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2" name="Grafik 831">
            <a:extLst>
              <a:ext uri="{FF2B5EF4-FFF2-40B4-BE49-F238E27FC236}">
                <a16:creationId xmlns:a16="http://schemas.microsoft.com/office/drawing/2014/main" id="{0D99ACE0-16CF-4534-8D61-4CC9FDC31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3" name="Grafik 832">
            <a:extLst>
              <a:ext uri="{FF2B5EF4-FFF2-40B4-BE49-F238E27FC236}">
                <a16:creationId xmlns:a16="http://schemas.microsoft.com/office/drawing/2014/main" id="{68FAC959-D4C9-4A2A-97D6-38F340D64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4" name="Grafik 833">
            <a:extLst>
              <a:ext uri="{FF2B5EF4-FFF2-40B4-BE49-F238E27FC236}">
                <a16:creationId xmlns:a16="http://schemas.microsoft.com/office/drawing/2014/main" id="{B62D0738-379F-4A63-87B9-62B7CD511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5" name="Grafik 834">
            <a:extLst>
              <a:ext uri="{FF2B5EF4-FFF2-40B4-BE49-F238E27FC236}">
                <a16:creationId xmlns:a16="http://schemas.microsoft.com/office/drawing/2014/main" id="{ACCDB97C-EEDE-4071-A309-497C86116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6" name="Grafik 835">
            <a:extLst>
              <a:ext uri="{FF2B5EF4-FFF2-40B4-BE49-F238E27FC236}">
                <a16:creationId xmlns:a16="http://schemas.microsoft.com/office/drawing/2014/main" id="{B317CF51-0F22-4A32-9CE6-5F65D599D1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7" name="Grafik 836">
            <a:extLst>
              <a:ext uri="{FF2B5EF4-FFF2-40B4-BE49-F238E27FC236}">
                <a16:creationId xmlns:a16="http://schemas.microsoft.com/office/drawing/2014/main" id="{B5CFE08A-C156-40C0-BFCF-387877581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8" name="Grafik 837">
            <a:extLst>
              <a:ext uri="{FF2B5EF4-FFF2-40B4-BE49-F238E27FC236}">
                <a16:creationId xmlns:a16="http://schemas.microsoft.com/office/drawing/2014/main" id="{C97C932D-D579-45EF-9178-6555225FC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39" name="Grafik 838">
            <a:extLst>
              <a:ext uri="{FF2B5EF4-FFF2-40B4-BE49-F238E27FC236}">
                <a16:creationId xmlns:a16="http://schemas.microsoft.com/office/drawing/2014/main" id="{EF4C9004-EDEB-4CF1-BA4B-AADFB87189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40" name="Grafik 839">
            <a:extLst>
              <a:ext uri="{FF2B5EF4-FFF2-40B4-BE49-F238E27FC236}">
                <a16:creationId xmlns:a16="http://schemas.microsoft.com/office/drawing/2014/main" id="{B109F8FB-C44E-4CC6-91EE-D314695B4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41" name="Grafik 840">
            <a:extLst>
              <a:ext uri="{FF2B5EF4-FFF2-40B4-BE49-F238E27FC236}">
                <a16:creationId xmlns:a16="http://schemas.microsoft.com/office/drawing/2014/main" id="{AE93B066-C5B0-4685-9C13-8FB0B60484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42" name="Grafik 841">
            <a:extLst>
              <a:ext uri="{FF2B5EF4-FFF2-40B4-BE49-F238E27FC236}">
                <a16:creationId xmlns:a16="http://schemas.microsoft.com/office/drawing/2014/main" id="{D103951E-D4BA-4FC8-93EE-DA0A5E1B19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777" y="5314885"/>
            <a:ext cx="360000" cy="360000"/>
          </a:xfrm>
          <a:prstGeom prst="rect">
            <a:avLst/>
          </a:prstGeom>
        </p:spPr>
      </p:pic>
      <p:pic>
        <p:nvPicPr>
          <p:cNvPr id="843" name="Grafik 842">
            <a:extLst>
              <a:ext uri="{FF2B5EF4-FFF2-40B4-BE49-F238E27FC236}">
                <a16:creationId xmlns:a16="http://schemas.microsoft.com/office/drawing/2014/main" id="{83716551-7A64-4BED-8578-0C84FA314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4" name="Grafik 843">
            <a:extLst>
              <a:ext uri="{FF2B5EF4-FFF2-40B4-BE49-F238E27FC236}">
                <a16:creationId xmlns:a16="http://schemas.microsoft.com/office/drawing/2014/main" id="{E5A0E243-B657-4E6F-8902-CC6201FC1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5" name="Grafik 844">
            <a:extLst>
              <a:ext uri="{FF2B5EF4-FFF2-40B4-BE49-F238E27FC236}">
                <a16:creationId xmlns:a16="http://schemas.microsoft.com/office/drawing/2014/main" id="{22C2F008-C0E7-4610-908B-418BFA5BD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6" name="Grafik 845">
            <a:extLst>
              <a:ext uri="{FF2B5EF4-FFF2-40B4-BE49-F238E27FC236}">
                <a16:creationId xmlns:a16="http://schemas.microsoft.com/office/drawing/2014/main" id="{C2E7204C-0613-4159-9EAC-F7570BD95D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7" name="Grafik 846">
            <a:extLst>
              <a:ext uri="{FF2B5EF4-FFF2-40B4-BE49-F238E27FC236}">
                <a16:creationId xmlns:a16="http://schemas.microsoft.com/office/drawing/2014/main" id="{5094BA20-0D14-49FF-997A-6886A528D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8" name="Grafik 847">
            <a:extLst>
              <a:ext uri="{FF2B5EF4-FFF2-40B4-BE49-F238E27FC236}">
                <a16:creationId xmlns:a16="http://schemas.microsoft.com/office/drawing/2014/main" id="{620E4E25-7EFE-4E0C-AA86-3EEB1E39D7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49" name="Grafik 848">
            <a:extLst>
              <a:ext uri="{FF2B5EF4-FFF2-40B4-BE49-F238E27FC236}">
                <a16:creationId xmlns:a16="http://schemas.microsoft.com/office/drawing/2014/main" id="{24A7853D-0289-4865-91F6-95A43AFEE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0" name="Grafik 849">
            <a:extLst>
              <a:ext uri="{FF2B5EF4-FFF2-40B4-BE49-F238E27FC236}">
                <a16:creationId xmlns:a16="http://schemas.microsoft.com/office/drawing/2014/main" id="{C350926A-B16B-43DE-B87A-81A03B0478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1" name="Grafik 850">
            <a:extLst>
              <a:ext uri="{FF2B5EF4-FFF2-40B4-BE49-F238E27FC236}">
                <a16:creationId xmlns:a16="http://schemas.microsoft.com/office/drawing/2014/main" id="{95CACBC7-98F3-42D1-A493-2F64959D4F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2" name="Grafik 851">
            <a:extLst>
              <a:ext uri="{FF2B5EF4-FFF2-40B4-BE49-F238E27FC236}">
                <a16:creationId xmlns:a16="http://schemas.microsoft.com/office/drawing/2014/main" id="{4841BC0F-7AB6-4A5A-8517-B609FACD5D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3" name="Grafik 852">
            <a:extLst>
              <a:ext uri="{FF2B5EF4-FFF2-40B4-BE49-F238E27FC236}">
                <a16:creationId xmlns:a16="http://schemas.microsoft.com/office/drawing/2014/main" id="{D614413F-7717-481E-AC28-F212E6C0C5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4" name="Grafik 853">
            <a:extLst>
              <a:ext uri="{FF2B5EF4-FFF2-40B4-BE49-F238E27FC236}">
                <a16:creationId xmlns:a16="http://schemas.microsoft.com/office/drawing/2014/main" id="{C41175F7-A196-484D-B1E7-2C1A921D6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5" name="Grafik 854">
            <a:extLst>
              <a:ext uri="{FF2B5EF4-FFF2-40B4-BE49-F238E27FC236}">
                <a16:creationId xmlns:a16="http://schemas.microsoft.com/office/drawing/2014/main" id="{F65C7A4D-1E86-41E8-8147-E31E5C62D4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6" name="Grafik 855">
            <a:extLst>
              <a:ext uri="{FF2B5EF4-FFF2-40B4-BE49-F238E27FC236}">
                <a16:creationId xmlns:a16="http://schemas.microsoft.com/office/drawing/2014/main" id="{DAECC9B3-71EE-4C20-9D95-4A0DD6AC4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7" name="Grafik 856">
            <a:extLst>
              <a:ext uri="{FF2B5EF4-FFF2-40B4-BE49-F238E27FC236}">
                <a16:creationId xmlns:a16="http://schemas.microsoft.com/office/drawing/2014/main" id="{186620D9-1E33-444C-A0C1-CD60CDB51B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8" name="Grafik 857">
            <a:extLst>
              <a:ext uri="{FF2B5EF4-FFF2-40B4-BE49-F238E27FC236}">
                <a16:creationId xmlns:a16="http://schemas.microsoft.com/office/drawing/2014/main" id="{C3F171C4-CA49-4A87-B029-DC7717DD46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59" name="Grafik 858">
            <a:extLst>
              <a:ext uri="{FF2B5EF4-FFF2-40B4-BE49-F238E27FC236}">
                <a16:creationId xmlns:a16="http://schemas.microsoft.com/office/drawing/2014/main" id="{04ECC32C-7D58-467B-8048-7C0A2A19B2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0" name="Grafik 859">
            <a:extLst>
              <a:ext uri="{FF2B5EF4-FFF2-40B4-BE49-F238E27FC236}">
                <a16:creationId xmlns:a16="http://schemas.microsoft.com/office/drawing/2014/main" id="{36AE5451-BAE1-487E-B7AB-118708BBEA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1" name="Grafik 860">
            <a:extLst>
              <a:ext uri="{FF2B5EF4-FFF2-40B4-BE49-F238E27FC236}">
                <a16:creationId xmlns:a16="http://schemas.microsoft.com/office/drawing/2014/main" id="{0A4D5104-8510-4679-A8D0-41C22DC1EE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2" name="Grafik 861">
            <a:extLst>
              <a:ext uri="{FF2B5EF4-FFF2-40B4-BE49-F238E27FC236}">
                <a16:creationId xmlns:a16="http://schemas.microsoft.com/office/drawing/2014/main" id="{D5F9CB78-5BFB-49A2-BCA0-E894306E81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3" name="Grafik 862">
            <a:extLst>
              <a:ext uri="{FF2B5EF4-FFF2-40B4-BE49-F238E27FC236}">
                <a16:creationId xmlns:a16="http://schemas.microsoft.com/office/drawing/2014/main" id="{BDF34FDC-5AE6-49D4-B2A5-AD8487656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4" name="Grafik 863">
            <a:extLst>
              <a:ext uri="{FF2B5EF4-FFF2-40B4-BE49-F238E27FC236}">
                <a16:creationId xmlns:a16="http://schemas.microsoft.com/office/drawing/2014/main" id="{8C06C59B-C9A4-4BBB-BE1C-BFB1D5E89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5" name="Grafik 864">
            <a:extLst>
              <a:ext uri="{FF2B5EF4-FFF2-40B4-BE49-F238E27FC236}">
                <a16:creationId xmlns:a16="http://schemas.microsoft.com/office/drawing/2014/main" id="{D50A491D-A6C4-4E3C-8BD5-3C6D8F083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5016" y="5314885"/>
            <a:ext cx="360000" cy="360000"/>
          </a:xfrm>
          <a:prstGeom prst="rect">
            <a:avLst/>
          </a:prstGeom>
        </p:spPr>
      </p:pic>
      <p:pic>
        <p:nvPicPr>
          <p:cNvPr id="866" name="Grafik 865">
            <a:extLst>
              <a:ext uri="{FF2B5EF4-FFF2-40B4-BE49-F238E27FC236}">
                <a16:creationId xmlns:a16="http://schemas.microsoft.com/office/drawing/2014/main" id="{F53F90BE-9E8B-4015-9F98-5212C9307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67" name="Grafik 866">
            <a:extLst>
              <a:ext uri="{FF2B5EF4-FFF2-40B4-BE49-F238E27FC236}">
                <a16:creationId xmlns:a16="http://schemas.microsoft.com/office/drawing/2014/main" id="{2E9C15A7-9BC4-4E9B-B5C9-D4CCB51F8C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68" name="Grafik 867">
            <a:extLst>
              <a:ext uri="{FF2B5EF4-FFF2-40B4-BE49-F238E27FC236}">
                <a16:creationId xmlns:a16="http://schemas.microsoft.com/office/drawing/2014/main" id="{25D9181E-DEC8-4645-B5AF-5C3754117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69" name="Grafik 868">
            <a:extLst>
              <a:ext uri="{FF2B5EF4-FFF2-40B4-BE49-F238E27FC236}">
                <a16:creationId xmlns:a16="http://schemas.microsoft.com/office/drawing/2014/main" id="{C2504E9F-ED6C-4391-ACAF-EB509BA0F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0" name="Grafik 869">
            <a:extLst>
              <a:ext uri="{FF2B5EF4-FFF2-40B4-BE49-F238E27FC236}">
                <a16:creationId xmlns:a16="http://schemas.microsoft.com/office/drawing/2014/main" id="{52DED4E2-5607-4C67-ADDA-A28000E89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1" name="Grafik 870">
            <a:extLst>
              <a:ext uri="{FF2B5EF4-FFF2-40B4-BE49-F238E27FC236}">
                <a16:creationId xmlns:a16="http://schemas.microsoft.com/office/drawing/2014/main" id="{7B434414-681A-4365-874E-EAA134D24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2" name="Grafik 871">
            <a:extLst>
              <a:ext uri="{FF2B5EF4-FFF2-40B4-BE49-F238E27FC236}">
                <a16:creationId xmlns:a16="http://schemas.microsoft.com/office/drawing/2014/main" id="{039C864E-A8EE-4B37-8295-2D7D8EC82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3" name="Grafik 872">
            <a:extLst>
              <a:ext uri="{FF2B5EF4-FFF2-40B4-BE49-F238E27FC236}">
                <a16:creationId xmlns:a16="http://schemas.microsoft.com/office/drawing/2014/main" id="{32E489A5-766D-4DEC-B856-97BBA22B5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4" name="Grafik 873">
            <a:extLst>
              <a:ext uri="{FF2B5EF4-FFF2-40B4-BE49-F238E27FC236}">
                <a16:creationId xmlns:a16="http://schemas.microsoft.com/office/drawing/2014/main" id="{4FBCF5D5-648D-4316-A0DB-5DE04F2CB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5" name="Grafik 874">
            <a:extLst>
              <a:ext uri="{FF2B5EF4-FFF2-40B4-BE49-F238E27FC236}">
                <a16:creationId xmlns:a16="http://schemas.microsoft.com/office/drawing/2014/main" id="{9F63F174-40A3-48CC-9874-ADB0525E2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6" name="Grafik 875">
            <a:extLst>
              <a:ext uri="{FF2B5EF4-FFF2-40B4-BE49-F238E27FC236}">
                <a16:creationId xmlns:a16="http://schemas.microsoft.com/office/drawing/2014/main" id="{48B491A1-62D0-42A5-A7E0-8AF1F8D22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7" name="Grafik 876">
            <a:extLst>
              <a:ext uri="{FF2B5EF4-FFF2-40B4-BE49-F238E27FC236}">
                <a16:creationId xmlns:a16="http://schemas.microsoft.com/office/drawing/2014/main" id="{F7E7FDAD-315B-46A6-B93C-3901CEAD8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8" name="Grafik 877">
            <a:extLst>
              <a:ext uri="{FF2B5EF4-FFF2-40B4-BE49-F238E27FC236}">
                <a16:creationId xmlns:a16="http://schemas.microsoft.com/office/drawing/2014/main" id="{9138346D-8548-4C0D-93A9-1940BE12B5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79" name="Grafik 878">
            <a:extLst>
              <a:ext uri="{FF2B5EF4-FFF2-40B4-BE49-F238E27FC236}">
                <a16:creationId xmlns:a16="http://schemas.microsoft.com/office/drawing/2014/main" id="{4656FE5C-A5A1-4F12-9C92-E3D23985CA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0" name="Grafik 879">
            <a:extLst>
              <a:ext uri="{FF2B5EF4-FFF2-40B4-BE49-F238E27FC236}">
                <a16:creationId xmlns:a16="http://schemas.microsoft.com/office/drawing/2014/main" id="{D8A8B4E6-5E42-4D12-8F67-C58A0B4A8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1" name="Grafik 880">
            <a:extLst>
              <a:ext uri="{FF2B5EF4-FFF2-40B4-BE49-F238E27FC236}">
                <a16:creationId xmlns:a16="http://schemas.microsoft.com/office/drawing/2014/main" id="{0B6D4219-3B24-4FA8-B631-19BCC591E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2" name="Grafik 881">
            <a:extLst>
              <a:ext uri="{FF2B5EF4-FFF2-40B4-BE49-F238E27FC236}">
                <a16:creationId xmlns:a16="http://schemas.microsoft.com/office/drawing/2014/main" id="{E50FB529-8473-4BB5-BC14-B1AEE41F1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3" name="Grafik 882">
            <a:extLst>
              <a:ext uri="{FF2B5EF4-FFF2-40B4-BE49-F238E27FC236}">
                <a16:creationId xmlns:a16="http://schemas.microsoft.com/office/drawing/2014/main" id="{EED840DB-0DDD-4852-BF8F-B6075B8C7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4" name="Grafik 883">
            <a:extLst>
              <a:ext uri="{FF2B5EF4-FFF2-40B4-BE49-F238E27FC236}">
                <a16:creationId xmlns:a16="http://schemas.microsoft.com/office/drawing/2014/main" id="{69B91AFD-8E9E-4EDE-A297-E31C0A243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5" name="Grafik 884">
            <a:extLst>
              <a:ext uri="{FF2B5EF4-FFF2-40B4-BE49-F238E27FC236}">
                <a16:creationId xmlns:a16="http://schemas.microsoft.com/office/drawing/2014/main" id="{325C2657-39CF-4FAF-A4FC-F349760B5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6" name="Grafik 885">
            <a:extLst>
              <a:ext uri="{FF2B5EF4-FFF2-40B4-BE49-F238E27FC236}">
                <a16:creationId xmlns:a16="http://schemas.microsoft.com/office/drawing/2014/main" id="{F835F4DA-07F7-4A5E-BB97-3DE1F37FA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7" name="Grafik 886">
            <a:extLst>
              <a:ext uri="{FF2B5EF4-FFF2-40B4-BE49-F238E27FC236}">
                <a16:creationId xmlns:a16="http://schemas.microsoft.com/office/drawing/2014/main" id="{B4A46740-01D6-4C82-AE46-1D6BC259ED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8" name="Grafik 887">
            <a:extLst>
              <a:ext uri="{FF2B5EF4-FFF2-40B4-BE49-F238E27FC236}">
                <a16:creationId xmlns:a16="http://schemas.microsoft.com/office/drawing/2014/main" id="{AE62DD7C-8F59-4A82-8DCC-AE73C8FC8A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5777" y="5945795"/>
            <a:ext cx="360000" cy="360000"/>
          </a:xfrm>
          <a:prstGeom prst="rect">
            <a:avLst/>
          </a:prstGeom>
        </p:spPr>
      </p:pic>
      <p:pic>
        <p:nvPicPr>
          <p:cNvPr id="889" name="Grafik 888">
            <a:extLst>
              <a:ext uri="{FF2B5EF4-FFF2-40B4-BE49-F238E27FC236}">
                <a16:creationId xmlns:a16="http://schemas.microsoft.com/office/drawing/2014/main" id="{6C6B24A1-74FD-4A63-A4D7-806DA0EBE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0" name="Grafik 889">
            <a:extLst>
              <a:ext uri="{FF2B5EF4-FFF2-40B4-BE49-F238E27FC236}">
                <a16:creationId xmlns:a16="http://schemas.microsoft.com/office/drawing/2014/main" id="{CBE11A5E-0381-4A73-B185-AD48920A5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1" name="Grafik 890">
            <a:extLst>
              <a:ext uri="{FF2B5EF4-FFF2-40B4-BE49-F238E27FC236}">
                <a16:creationId xmlns:a16="http://schemas.microsoft.com/office/drawing/2014/main" id="{F9BCED9C-89EF-4DD8-8E56-DF32859F9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2" name="Grafik 891">
            <a:extLst>
              <a:ext uri="{FF2B5EF4-FFF2-40B4-BE49-F238E27FC236}">
                <a16:creationId xmlns:a16="http://schemas.microsoft.com/office/drawing/2014/main" id="{949718AA-AF5D-4C3D-87F9-C20319D94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3" name="Grafik 892">
            <a:extLst>
              <a:ext uri="{FF2B5EF4-FFF2-40B4-BE49-F238E27FC236}">
                <a16:creationId xmlns:a16="http://schemas.microsoft.com/office/drawing/2014/main" id="{F46A6060-8F48-4D1F-A72F-305994E7D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4" name="Grafik 893">
            <a:extLst>
              <a:ext uri="{FF2B5EF4-FFF2-40B4-BE49-F238E27FC236}">
                <a16:creationId xmlns:a16="http://schemas.microsoft.com/office/drawing/2014/main" id="{38C6ABD9-99A9-4ACC-8F69-9EEA321FA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5" name="Grafik 894">
            <a:extLst>
              <a:ext uri="{FF2B5EF4-FFF2-40B4-BE49-F238E27FC236}">
                <a16:creationId xmlns:a16="http://schemas.microsoft.com/office/drawing/2014/main" id="{7244961D-1833-471B-BFAB-A9E2A8189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6" name="Grafik 895">
            <a:extLst>
              <a:ext uri="{FF2B5EF4-FFF2-40B4-BE49-F238E27FC236}">
                <a16:creationId xmlns:a16="http://schemas.microsoft.com/office/drawing/2014/main" id="{E94B037D-8573-491B-B36A-702412DBC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7" name="Grafik 896">
            <a:extLst>
              <a:ext uri="{FF2B5EF4-FFF2-40B4-BE49-F238E27FC236}">
                <a16:creationId xmlns:a16="http://schemas.microsoft.com/office/drawing/2014/main" id="{8232AB86-56CF-41E5-9A62-10E2A1C20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8" name="Grafik 897">
            <a:extLst>
              <a:ext uri="{FF2B5EF4-FFF2-40B4-BE49-F238E27FC236}">
                <a16:creationId xmlns:a16="http://schemas.microsoft.com/office/drawing/2014/main" id="{56E66EB8-A1B4-4A58-9477-9619A8A4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899" name="Grafik 898">
            <a:extLst>
              <a:ext uri="{FF2B5EF4-FFF2-40B4-BE49-F238E27FC236}">
                <a16:creationId xmlns:a16="http://schemas.microsoft.com/office/drawing/2014/main" id="{E0528E77-2AF5-4B14-8DFD-FB3A689A75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0" name="Grafik 899">
            <a:extLst>
              <a:ext uri="{FF2B5EF4-FFF2-40B4-BE49-F238E27FC236}">
                <a16:creationId xmlns:a16="http://schemas.microsoft.com/office/drawing/2014/main" id="{5CC6AA38-47AE-44CE-996D-AD0D4174C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1" name="Grafik 900">
            <a:extLst>
              <a:ext uri="{FF2B5EF4-FFF2-40B4-BE49-F238E27FC236}">
                <a16:creationId xmlns:a16="http://schemas.microsoft.com/office/drawing/2014/main" id="{B85C9C59-ED90-4E55-A8FC-297623ED0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2" name="Grafik 901">
            <a:extLst>
              <a:ext uri="{FF2B5EF4-FFF2-40B4-BE49-F238E27FC236}">
                <a16:creationId xmlns:a16="http://schemas.microsoft.com/office/drawing/2014/main" id="{B293E3F8-FF96-4FDF-ABA6-6678D51E3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3" name="Grafik 902">
            <a:extLst>
              <a:ext uri="{FF2B5EF4-FFF2-40B4-BE49-F238E27FC236}">
                <a16:creationId xmlns:a16="http://schemas.microsoft.com/office/drawing/2014/main" id="{F1556A23-3F60-47F5-973F-FD72B0843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4" name="Grafik 903">
            <a:extLst>
              <a:ext uri="{FF2B5EF4-FFF2-40B4-BE49-F238E27FC236}">
                <a16:creationId xmlns:a16="http://schemas.microsoft.com/office/drawing/2014/main" id="{F4228D24-4506-4455-965A-101F72B34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5" name="Grafik 904">
            <a:extLst>
              <a:ext uri="{FF2B5EF4-FFF2-40B4-BE49-F238E27FC236}">
                <a16:creationId xmlns:a16="http://schemas.microsoft.com/office/drawing/2014/main" id="{FD79D6A8-8D80-4F63-AE87-2BBAF230D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6" name="Grafik 905">
            <a:extLst>
              <a:ext uri="{FF2B5EF4-FFF2-40B4-BE49-F238E27FC236}">
                <a16:creationId xmlns:a16="http://schemas.microsoft.com/office/drawing/2014/main" id="{902446E3-D2C0-438F-981C-1CEA2CDE0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7" name="Grafik 906">
            <a:extLst>
              <a:ext uri="{FF2B5EF4-FFF2-40B4-BE49-F238E27FC236}">
                <a16:creationId xmlns:a16="http://schemas.microsoft.com/office/drawing/2014/main" id="{DBEF915C-B28A-4641-A85C-B1C501052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8" name="Grafik 907">
            <a:extLst>
              <a:ext uri="{FF2B5EF4-FFF2-40B4-BE49-F238E27FC236}">
                <a16:creationId xmlns:a16="http://schemas.microsoft.com/office/drawing/2014/main" id="{42EF03EB-3E66-4837-AA26-8787E49E3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09" name="Grafik 908">
            <a:extLst>
              <a:ext uri="{FF2B5EF4-FFF2-40B4-BE49-F238E27FC236}">
                <a16:creationId xmlns:a16="http://schemas.microsoft.com/office/drawing/2014/main" id="{7968BBDE-BB00-4F4E-96AA-C9D48A9F7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10" name="Grafik 909">
            <a:extLst>
              <a:ext uri="{FF2B5EF4-FFF2-40B4-BE49-F238E27FC236}">
                <a16:creationId xmlns:a16="http://schemas.microsoft.com/office/drawing/2014/main" id="{7222CB09-5BF3-42E9-86C5-4381E13B4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911" name="Grafik 910">
            <a:extLst>
              <a:ext uri="{FF2B5EF4-FFF2-40B4-BE49-F238E27FC236}">
                <a16:creationId xmlns:a16="http://schemas.microsoft.com/office/drawing/2014/main" id="{4BF81947-E26B-4069-8821-37B2A8A43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5016" y="5945795"/>
            <a:ext cx="360000" cy="360000"/>
          </a:xfrm>
          <a:prstGeom prst="rect">
            <a:avLst/>
          </a:prstGeom>
        </p:spPr>
      </p:pic>
      <p:pic>
        <p:nvPicPr>
          <p:cNvPr id="1527" name="Grafik 1526">
            <a:extLst>
              <a:ext uri="{FF2B5EF4-FFF2-40B4-BE49-F238E27FC236}">
                <a16:creationId xmlns:a16="http://schemas.microsoft.com/office/drawing/2014/main" id="{1BD9F3B5-E9E6-4D9F-9177-F2533F8673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28" name="Grafik 1527">
            <a:extLst>
              <a:ext uri="{FF2B5EF4-FFF2-40B4-BE49-F238E27FC236}">
                <a16:creationId xmlns:a16="http://schemas.microsoft.com/office/drawing/2014/main" id="{7C6C7305-B591-4520-9D74-7A5EBEC628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29" name="Grafik 1528">
            <a:extLst>
              <a:ext uri="{FF2B5EF4-FFF2-40B4-BE49-F238E27FC236}">
                <a16:creationId xmlns:a16="http://schemas.microsoft.com/office/drawing/2014/main" id="{3805BE55-BC24-4A21-B572-4C3F21F280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0" name="Grafik 1529">
            <a:extLst>
              <a:ext uri="{FF2B5EF4-FFF2-40B4-BE49-F238E27FC236}">
                <a16:creationId xmlns:a16="http://schemas.microsoft.com/office/drawing/2014/main" id="{1BC72E11-DDDF-43CA-968E-A2A9FF87F4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1" name="Grafik 1530">
            <a:extLst>
              <a:ext uri="{FF2B5EF4-FFF2-40B4-BE49-F238E27FC236}">
                <a16:creationId xmlns:a16="http://schemas.microsoft.com/office/drawing/2014/main" id="{71216B34-0A74-4AFA-9269-D2EBC591AA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2" name="Grafik 1531">
            <a:extLst>
              <a:ext uri="{FF2B5EF4-FFF2-40B4-BE49-F238E27FC236}">
                <a16:creationId xmlns:a16="http://schemas.microsoft.com/office/drawing/2014/main" id="{E8EB22E7-4817-4452-9E23-54E3A62C18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3" name="Grafik 1532">
            <a:extLst>
              <a:ext uri="{FF2B5EF4-FFF2-40B4-BE49-F238E27FC236}">
                <a16:creationId xmlns:a16="http://schemas.microsoft.com/office/drawing/2014/main" id="{6DC0E4DC-DC02-40B6-B309-5D9984336C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4" name="Grafik 1533">
            <a:extLst>
              <a:ext uri="{FF2B5EF4-FFF2-40B4-BE49-F238E27FC236}">
                <a16:creationId xmlns:a16="http://schemas.microsoft.com/office/drawing/2014/main" id="{84AE324E-A436-4B4E-94E6-CBE78745B2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5" name="Grafik 1534">
            <a:extLst>
              <a:ext uri="{FF2B5EF4-FFF2-40B4-BE49-F238E27FC236}">
                <a16:creationId xmlns:a16="http://schemas.microsoft.com/office/drawing/2014/main" id="{65F4640F-C6C3-423B-B1E8-14B2EDCE4C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6" name="Grafik 1535">
            <a:extLst>
              <a:ext uri="{FF2B5EF4-FFF2-40B4-BE49-F238E27FC236}">
                <a16:creationId xmlns:a16="http://schemas.microsoft.com/office/drawing/2014/main" id="{76E2D6C7-594C-4306-AC57-9C045B5CE3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7" name="Grafik 1536">
            <a:extLst>
              <a:ext uri="{FF2B5EF4-FFF2-40B4-BE49-F238E27FC236}">
                <a16:creationId xmlns:a16="http://schemas.microsoft.com/office/drawing/2014/main" id="{D470ACFA-30A4-415B-9D19-EED33A9BD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8" name="Grafik 1537">
            <a:extLst>
              <a:ext uri="{FF2B5EF4-FFF2-40B4-BE49-F238E27FC236}">
                <a16:creationId xmlns:a16="http://schemas.microsoft.com/office/drawing/2014/main" id="{73E987F0-4DB9-4B21-9E13-7D333E4ED7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39" name="Grafik 1538">
            <a:extLst>
              <a:ext uri="{FF2B5EF4-FFF2-40B4-BE49-F238E27FC236}">
                <a16:creationId xmlns:a16="http://schemas.microsoft.com/office/drawing/2014/main" id="{5173C831-1B16-4A28-9212-9E971B906E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0" name="Grafik 1539">
            <a:extLst>
              <a:ext uri="{FF2B5EF4-FFF2-40B4-BE49-F238E27FC236}">
                <a16:creationId xmlns:a16="http://schemas.microsoft.com/office/drawing/2014/main" id="{DD7AF68C-2EFE-4CED-B251-76D18ABAB7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1" name="Grafik 1540">
            <a:extLst>
              <a:ext uri="{FF2B5EF4-FFF2-40B4-BE49-F238E27FC236}">
                <a16:creationId xmlns:a16="http://schemas.microsoft.com/office/drawing/2014/main" id="{318FB4DC-B67E-4F64-A27A-6A6CA7B61D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2" name="Grafik 1541">
            <a:extLst>
              <a:ext uri="{FF2B5EF4-FFF2-40B4-BE49-F238E27FC236}">
                <a16:creationId xmlns:a16="http://schemas.microsoft.com/office/drawing/2014/main" id="{578600E2-9C68-4166-94C0-2E3D85A552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3" name="Grafik 1542">
            <a:extLst>
              <a:ext uri="{FF2B5EF4-FFF2-40B4-BE49-F238E27FC236}">
                <a16:creationId xmlns:a16="http://schemas.microsoft.com/office/drawing/2014/main" id="{B271420C-DEE2-4FF7-9F45-EC1AC32F9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4" name="Grafik 1543">
            <a:extLst>
              <a:ext uri="{FF2B5EF4-FFF2-40B4-BE49-F238E27FC236}">
                <a16:creationId xmlns:a16="http://schemas.microsoft.com/office/drawing/2014/main" id="{00980C4A-6938-4FC3-9314-5E8B44B616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5" name="Grafik 1544">
            <a:extLst>
              <a:ext uri="{FF2B5EF4-FFF2-40B4-BE49-F238E27FC236}">
                <a16:creationId xmlns:a16="http://schemas.microsoft.com/office/drawing/2014/main" id="{6E4D8E0F-54A3-433C-B89D-6B5368F4F2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6" name="Grafik 1545">
            <a:extLst>
              <a:ext uri="{FF2B5EF4-FFF2-40B4-BE49-F238E27FC236}">
                <a16:creationId xmlns:a16="http://schemas.microsoft.com/office/drawing/2014/main" id="{EFBDDD58-F7C5-433E-84AC-ACE65A6089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7" name="Grafik 1546">
            <a:extLst>
              <a:ext uri="{FF2B5EF4-FFF2-40B4-BE49-F238E27FC236}">
                <a16:creationId xmlns:a16="http://schemas.microsoft.com/office/drawing/2014/main" id="{A51306A2-5E3C-4C42-9BBB-63FBF2E63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8" name="Grafik 1547">
            <a:extLst>
              <a:ext uri="{FF2B5EF4-FFF2-40B4-BE49-F238E27FC236}">
                <a16:creationId xmlns:a16="http://schemas.microsoft.com/office/drawing/2014/main" id="{1954EA70-11D0-46BE-A560-5A06DDDA77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49" name="Grafik 1548">
            <a:extLst>
              <a:ext uri="{FF2B5EF4-FFF2-40B4-BE49-F238E27FC236}">
                <a16:creationId xmlns:a16="http://schemas.microsoft.com/office/drawing/2014/main" id="{BFF78762-38EA-4CD9-B86C-70EB88A1FB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981" y="5727523"/>
            <a:ext cx="684000" cy="582801"/>
          </a:xfrm>
          <a:prstGeom prst="rect">
            <a:avLst/>
          </a:prstGeom>
        </p:spPr>
      </p:pic>
      <p:pic>
        <p:nvPicPr>
          <p:cNvPr id="1573" name="Grafik 1572">
            <a:extLst>
              <a:ext uri="{FF2B5EF4-FFF2-40B4-BE49-F238E27FC236}">
                <a16:creationId xmlns:a16="http://schemas.microsoft.com/office/drawing/2014/main" id="{D9F20C1A-3B27-485E-BB1C-4836F0B2F7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4" name="Grafik 1573">
            <a:extLst>
              <a:ext uri="{FF2B5EF4-FFF2-40B4-BE49-F238E27FC236}">
                <a16:creationId xmlns:a16="http://schemas.microsoft.com/office/drawing/2014/main" id="{2ABCF44D-180F-4A51-8F15-01E7BC9FC1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5" name="Grafik 1574">
            <a:extLst>
              <a:ext uri="{FF2B5EF4-FFF2-40B4-BE49-F238E27FC236}">
                <a16:creationId xmlns:a16="http://schemas.microsoft.com/office/drawing/2014/main" id="{ABD766DF-23DB-4EBA-A691-75726B725A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6" name="Grafik 1575">
            <a:extLst>
              <a:ext uri="{FF2B5EF4-FFF2-40B4-BE49-F238E27FC236}">
                <a16:creationId xmlns:a16="http://schemas.microsoft.com/office/drawing/2014/main" id="{FD6ABBBE-ABD1-4288-A4D7-D0381A2902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7" name="Grafik 1576">
            <a:extLst>
              <a:ext uri="{FF2B5EF4-FFF2-40B4-BE49-F238E27FC236}">
                <a16:creationId xmlns:a16="http://schemas.microsoft.com/office/drawing/2014/main" id="{0A9B1811-9C01-4F3F-9937-052F20BDE0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8" name="Grafik 1577">
            <a:extLst>
              <a:ext uri="{FF2B5EF4-FFF2-40B4-BE49-F238E27FC236}">
                <a16:creationId xmlns:a16="http://schemas.microsoft.com/office/drawing/2014/main" id="{6C4A679F-D38A-4747-A8DA-BCA816C30A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79" name="Grafik 1578">
            <a:extLst>
              <a:ext uri="{FF2B5EF4-FFF2-40B4-BE49-F238E27FC236}">
                <a16:creationId xmlns:a16="http://schemas.microsoft.com/office/drawing/2014/main" id="{73CA03FC-F292-45BE-BBE1-0D26395404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0" name="Grafik 1579">
            <a:extLst>
              <a:ext uri="{FF2B5EF4-FFF2-40B4-BE49-F238E27FC236}">
                <a16:creationId xmlns:a16="http://schemas.microsoft.com/office/drawing/2014/main" id="{7403BA0D-0121-43BD-ADBD-7A36C3DF00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1" name="Grafik 1580">
            <a:extLst>
              <a:ext uri="{FF2B5EF4-FFF2-40B4-BE49-F238E27FC236}">
                <a16:creationId xmlns:a16="http://schemas.microsoft.com/office/drawing/2014/main" id="{AE061BD1-34BA-453A-907C-8EE0D77319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2" name="Grafik 1581">
            <a:extLst>
              <a:ext uri="{FF2B5EF4-FFF2-40B4-BE49-F238E27FC236}">
                <a16:creationId xmlns:a16="http://schemas.microsoft.com/office/drawing/2014/main" id="{86D6A29D-BE4A-4519-ADA1-C3D9FC3E6B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3" name="Grafik 1582">
            <a:extLst>
              <a:ext uri="{FF2B5EF4-FFF2-40B4-BE49-F238E27FC236}">
                <a16:creationId xmlns:a16="http://schemas.microsoft.com/office/drawing/2014/main" id="{236BB7E6-653A-40D3-8F61-B5D1EE268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4" name="Grafik 1583">
            <a:extLst>
              <a:ext uri="{FF2B5EF4-FFF2-40B4-BE49-F238E27FC236}">
                <a16:creationId xmlns:a16="http://schemas.microsoft.com/office/drawing/2014/main" id="{DBC5F377-38E9-45BF-B796-3AC3B7F39A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5" name="Grafik 1584">
            <a:extLst>
              <a:ext uri="{FF2B5EF4-FFF2-40B4-BE49-F238E27FC236}">
                <a16:creationId xmlns:a16="http://schemas.microsoft.com/office/drawing/2014/main" id="{037F7C9C-8960-476D-ACB2-87B999A339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6" name="Grafik 1585">
            <a:extLst>
              <a:ext uri="{FF2B5EF4-FFF2-40B4-BE49-F238E27FC236}">
                <a16:creationId xmlns:a16="http://schemas.microsoft.com/office/drawing/2014/main" id="{C3D5DB07-A2C1-4C00-BD03-146EA210B8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7" name="Grafik 1586">
            <a:extLst>
              <a:ext uri="{FF2B5EF4-FFF2-40B4-BE49-F238E27FC236}">
                <a16:creationId xmlns:a16="http://schemas.microsoft.com/office/drawing/2014/main" id="{4EA4DCF2-F116-43D4-A5F6-923EF6C4F8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8" name="Grafik 1587">
            <a:extLst>
              <a:ext uri="{FF2B5EF4-FFF2-40B4-BE49-F238E27FC236}">
                <a16:creationId xmlns:a16="http://schemas.microsoft.com/office/drawing/2014/main" id="{A6064601-D1C2-47CA-815A-A579C8ADA7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89" name="Grafik 1588">
            <a:extLst>
              <a:ext uri="{FF2B5EF4-FFF2-40B4-BE49-F238E27FC236}">
                <a16:creationId xmlns:a16="http://schemas.microsoft.com/office/drawing/2014/main" id="{AA68615F-13EF-4FAB-9672-211FADCCF6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0" name="Grafik 1589">
            <a:extLst>
              <a:ext uri="{FF2B5EF4-FFF2-40B4-BE49-F238E27FC236}">
                <a16:creationId xmlns:a16="http://schemas.microsoft.com/office/drawing/2014/main" id="{86777D26-F1F6-401D-BA4F-ECB8447F52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1" name="Grafik 1590">
            <a:extLst>
              <a:ext uri="{FF2B5EF4-FFF2-40B4-BE49-F238E27FC236}">
                <a16:creationId xmlns:a16="http://schemas.microsoft.com/office/drawing/2014/main" id="{F4942068-906D-4E0B-ADE2-C30300BCF2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2" name="Grafik 1591">
            <a:extLst>
              <a:ext uri="{FF2B5EF4-FFF2-40B4-BE49-F238E27FC236}">
                <a16:creationId xmlns:a16="http://schemas.microsoft.com/office/drawing/2014/main" id="{210E932F-4429-487F-A11E-CD35297007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3" name="Grafik 1592">
            <a:extLst>
              <a:ext uri="{FF2B5EF4-FFF2-40B4-BE49-F238E27FC236}">
                <a16:creationId xmlns:a16="http://schemas.microsoft.com/office/drawing/2014/main" id="{1DA51E65-EA18-4FC0-83C8-711E2B8A3A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4" name="Grafik 1593">
            <a:extLst>
              <a:ext uri="{FF2B5EF4-FFF2-40B4-BE49-F238E27FC236}">
                <a16:creationId xmlns:a16="http://schemas.microsoft.com/office/drawing/2014/main" id="{D87F5450-FA7B-4029-8D82-A61CFC1166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5" name="Grafik 1594">
            <a:extLst>
              <a:ext uri="{FF2B5EF4-FFF2-40B4-BE49-F238E27FC236}">
                <a16:creationId xmlns:a16="http://schemas.microsoft.com/office/drawing/2014/main" id="{6FA7D1A3-E7E2-4001-870D-9F3CE69C5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596" name="Grafik 1595">
            <a:extLst>
              <a:ext uri="{FF2B5EF4-FFF2-40B4-BE49-F238E27FC236}">
                <a16:creationId xmlns:a16="http://schemas.microsoft.com/office/drawing/2014/main" id="{DFFDD3E3-E077-4D2D-AF1F-05A31F55C2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7786" y="5377108"/>
            <a:ext cx="684000" cy="582031"/>
          </a:xfrm>
          <a:prstGeom prst="rect">
            <a:avLst/>
          </a:prstGeom>
        </p:spPr>
      </p:pic>
      <p:pic>
        <p:nvPicPr>
          <p:cNvPr id="1620" name="Grafik 1619">
            <a:extLst>
              <a:ext uri="{FF2B5EF4-FFF2-40B4-BE49-F238E27FC236}">
                <a16:creationId xmlns:a16="http://schemas.microsoft.com/office/drawing/2014/main" id="{A414038B-70DB-4620-BBB7-AA796B0944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1" name="Grafik 1620">
            <a:extLst>
              <a:ext uri="{FF2B5EF4-FFF2-40B4-BE49-F238E27FC236}">
                <a16:creationId xmlns:a16="http://schemas.microsoft.com/office/drawing/2014/main" id="{A3965309-9594-4074-B88E-F156F13B28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2" name="Grafik 1621">
            <a:extLst>
              <a:ext uri="{FF2B5EF4-FFF2-40B4-BE49-F238E27FC236}">
                <a16:creationId xmlns:a16="http://schemas.microsoft.com/office/drawing/2014/main" id="{79395275-6755-4EAD-942C-41E8CCF0F6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3" name="Grafik 1622">
            <a:extLst>
              <a:ext uri="{FF2B5EF4-FFF2-40B4-BE49-F238E27FC236}">
                <a16:creationId xmlns:a16="http://schemas.microsoft.com/office/drawing/2014/main" id="{5B758DA3-7AFE-4F69-8AE9-AB1B194A79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4" name="Grafik 1623">
            <a:extLst>
              <a:ext uri="{FF2B5EF4-FFF2-40B4-BE49-F238E27FC236}">
                <a16:creationId xmlns:a16="http://schemas.microsoft.com/office/drawing/2014/main" id="{52A93E6E-EF5D-4994-B2C6-385116F253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5" name="Grafik 1624">
            <a:extLst>
              <a:ext uri="{FF2B5EF4-FFF2-40B4-BE49-F238E27FC236}">
                <a16:creationId xmlns:a16="http://schemas.microsoft.com/office/drawing/2014/main" id="{327D9B55-2EC9-4A61-9103-AD950AE94D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6" name="Grafik 1625">
            <a:extLst>
              <a:ext uri="{FF2B5EF4-FFF2-40B4-BE49-F238E27FC236}">
                <a16:creationId xmlns:a16="http://schemas.microsoft.com/office/drawing/2014/main" id="{42598D6E-BF19-4A84-ACA5-7982A3B443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7" name="Grafik 1626">
            <a:extLst>
              <a:ext uri="{FF2B5EF4-FFF2-40B4-BE49-F238E27FC236}">
                <a16:creationId xmlns:a16="http://schemas.microsoft.com/office/drawing/2014/main" id="{07BDC012-B91F-4678-BB58-C6B90399FD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8" name="Grafik 1627">
            <a:extLst>
              <a:ext uri="{FF2B5EF4-FFF2-40B4-BE49-F238E27FC236}">
                <a16:creationId xmlns:a16="http://schemas.microsoft.com/office/drawing/2014/main" id="{C4829733-46BD-4F77-9C96-7784C63AA4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29" name="Grafik 1628">
            <a:extLst>
              <a:ext uri="{FF2B5EF4-FFF2-40B4-BE49-F238E27FC236}">
                <a16:creationId xmlns:a16="http://schemas.microsoft.com/office/drawing/2014/main" id="{CBDE55E2-F23C-4757-83E2-0E735136F9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0" name="Grafik 1629">
            <a:extLst>
              <a:ext uri="{FF2B5EF4-FFF2-40B4-BE49-F238E27FC236}">
                <a16:creationId xmlns:a16="http://schemas.microsoft.com/office/drawing/2014/main" id="{D24C7FA8-B9B2-4457-8066-7325F805A1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1" name="Grafik 1630">
            <a:extLst>
              <a:ext uri="{FF2B5EF4-FFF2-40B4-BE49-F238E27FC236}">
                <a16:creationId xmlns:a16="http://schemas.microsoft.com/office/drawing/2014/main" id="{5581B609-B82E-49A0-B272-7CB440FAE4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2" name="Grafik 1631">
            <a:extLst>
              <a:ext uri="{FF2B5EF4-FFF2-40B4-BE49-F238E27FC236}">
                <a16:creationId xmlns:a16="http://schemas.microsoft.com/office/drawing/2014/main" id="{FB7A9D74-9384-4C4F-889A-300EEA1497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3" name="Grafik 1632">
            <a:extLst>
              <a:ext uri="{FF2B5EF4-FFF2-40B4-BE49-F238E27FC236}">
                <a16:creationId xmlns:a16="http://schemas.microsoft.com/office/drawing/2014/main" id="{4C43678B-20F1-4B60-A089-8642AFE603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4" name="Grafik 1633">
            <a:extLst>
              <a:ext uri="{FF2B5EF4-FFF2-40B4-BE49-F238E27FC236}">
                <a16:creationId xmlns:a16="http://schemas.microsoft.com/office/drawing/2014/main" id="{32279C1F-34EC-4159-A1CF-A0CBD4F2BE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5" name="Grafik 1634">
            <a:extLst>
              <a:ext uri="{FF2B5EF4-FFF2-40B4-BE49-F238E27FC236}">
                <a16:creationId xmlns:a16="http://schemas.microsoft.com/office/drawing/2014/main" id="{6D2F2EC5-378E-4319-A39A-5175708552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6" name="Grafik 1635">
            <a:extLst>
              <a:ext uri="{FF2B5EF4-FFF2-40B4-BE49-F238E27FC236}">
                <a16:creationId xmlns:a16="http://schemas.microsoft.com/office/drawing/2014/main" id="{A239809D-5F64-4C25-8B0A-4B335F1179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7" name="Grafik 1636">
            <a:extLst>
              <a:ext uri="{FF2B5EF4-FFF2-40B4-BE49-F238E27FC236}">
                <a16:creationId xmlns:a16="http://schemas.microsoft.com/office/drawing/2014/main" id="{09CDB679-6D86-459F-8CBE-21DDA287F6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8" name="Grafik 1637">
            <a:extLst>
              <a:ext uri="{FF2B5EF4-FFF2-40B4-BE49-F238E27FC236}">
                <a16:creationId xmlns:a16="http://schemas.microsoft.com/office/drawing/2014/main" id="{D7A7FA15-4D18-4375-925C-EDA1498787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39" name="Grafik 1638">
            <a:extLst>
              <a:ext uri="{FF2B5EF4-FFF2-40B4-BE49-F238E27FC236}">
                <a16:creationId xmlns:a16="http://schemas.microsoft.com/office/drawing/2014/main" id="{14A8C521-D4C2-40CB-ACD4-87117FE9DD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40" name="Grafik 1639">
            <a:extLst>
              <a:ext uri="{FF2B5EF4-FFF2-40B4-BE49-F238E27FC236}">
                <a16:creationId xmlns:a16="http://schemas.microsoft.com/office/drawing/2014/main" id="{F26CA2AB-2C2C-423D-9EBA-9038820BAF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41" name="Grafik 1640">
            <a:extLst>
              <a:ext uri="{FF2B5EF4-FFF2-40B4-BE49-F238E27FC236}">
                <a16:creationId xmlns:a16="http://schemas.microsoft.com/office/drawing/2014/main" id="{9F6042D0-F11B-4BB0-9227-244B120064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42" name="Grafik 1641">
            <a:extLst>
              <a:ext uri="{FF2B5EF4-FFF2-40B4-BE49-F238E27FC236}">
                <a16:creationId xmlns:a16="http://schemas.microsoft.com/office/drawing/2014/main" id="{AEC2631D-8C76-4D65-A3AB-618A8535B3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43" name="Grafik 1642">
            <a:extLst>
              <a:ext uri="{FF2B5EF4-FFF2-40B4-BE49-F238E27FC236}">
                <a16:creationId xmlns:a16="http://schemas.microsoft.com/office/drawing/2014/main" id="{308197AB-3140-43C9-B1AF-2E82F57A3D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981" y="5064776"/>
            <a:ext cx="684000" cy="582031"/>
          </a:xfrm>
          <a:prstGeom prst="rect">
            <a:avLst/>
          </a:prstGeom>
        </p:spPr>
      </p:pic>
      <p:pic>
        <p:nvPicPr>
          <p:cNvPr id="1667" name="Grafik 1666">
            <a:extLst>
              <a:ext uri="{FF2B5EF4-FFF2-40B4-BE49-F238E27FC236}">
                <a16:creationId xmlns:a16="http://schemas.microsoft.com/office/drawing/2014/main" id="{CDC7A8AC-457E-4EC9-81A4-2CA4ABFB29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68" name="Grafik 1667">
            <a:extLst>
              <a:ext uri="{FF2B5EF4-FFF2-40B4-BE49-F238E27FC236}">
                <a16:creationId xmlns:a16="http://schemas.microsoft.com/office/drawing/2014/main" id="{A08053CE-D301-43EF-BBA2-52BF9A2FDC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69" name="Grafik 1668">
            <a:extLst>
              <a:ext uri="{FF2B5EF4-FFF2-40B4-BE49-F238E27FC236}">
                <a16:creationId xmlns:a16="http://schemas.microsoft.com/office/drawing/2014/main" id="{13FC6E5C-45AC-4280-B55B-92AA7DB8F8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0" name="Grafik 1669">
            <a:extLst>
              <a:ext uri="{FF2B5EF4-FFF2-40B4-BE49-F238E27FC236}">
                <a16:creationId xmlns:a16="http://schemas.microsoft.com/office/drawing/2014/main" id="{2848EAB8-C5EB-43A8-9475-E5753EF040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1" name="Grafik 1670">
            <a:extLst>
              <a:ext uri="{FF2B5EF4-FFF2-40B4-BE49-F238E27FC236}">
                <a16:creationId xmlns:a16="http://schemas.microsoft.com/office/drawing/2014/main" id="{1F2E7DAF-9191-4950-8929-295B46D496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2" name="Grafik 1671">
            <a:extLst>
              <a:ext uri="{FF2B5EF4-FFF2-40B4-BE49-F238E27FC236}">
                <a16:creationId xmlns:a16="http://schemas.microsoft.com/office/drawing/2014/main" id="{C2EDA2B5-D2A1-4744-95E8-D6EDF168B1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3" name="Grafik 1672">
            <a:extLst>
              <a:ext uri="{FF2B5EF4-FFF2-40B4-BE49-F238E27FC236}">
                <a16:creationId xmlns:a16="http://schemas.microsoft.com/office/drawing/2014/main" id="{89342782-925B-4833-A0F7-756F510FCF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4" name="Grafik 1673">
            <a:extLst>
              <a:ext uri="{FF2B5EF4-FFF2-40B4-BE49-F238E27FC236}">
                <a16:creationId xmlns:a16="http://schemas.microsoft.com/office/drawing/2014/main" id="{5650037F-4790-4E49-9825-AD18C61F35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5" name="Grafik 1674">
            <a:extLst>
              <a:ext uri="{FF2B5EF4-FFF2-40B4-BE49-F238E27FC236}">
                <a16:creationId xmlns:a16="http://schemas.microsoft.com/office/drawing/2014/main" id="{EC14620A-2F3C-4212-8F0D-547EDBA1E2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6" name="Grafik 1675">
            <a:extLst>
              <a:ext uri="{FF2B5EF4-FFF2-40B4-BE49-F238E27FC236}">
                <a16:creationId xmlns:a16="http://schemas.microsoft.com/office/drawing/2014/main" id="{3BD91F7D-E429-49AF-8337-7F3AA7949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7" name="Grafik 1676">
            <a:extLst>
              <a:ext uri="{FF2B5EF4-FFF2-40B4-BE49-F238E27FC236}">
                <a16:creationId xmlns:a16="http://schemas.microsoft.com/office/drawing/2014/main" id="{234FAEE8-7CF4-4CCF-B668-D26A337213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8" name="Grafik 1677">
            <a:extLst>
              <a:ext uri="{FF2B5EF4-FFF2-40B4-BE49-F238E27FC236}">
                <a16:creationId xmlns:a16="http://schemas.microsoft.com/office/drawing/2014/main" id="{76F52553-0739-433A-881A-4E916084E2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79" name="Grafik 1678">
            <a:extLst>
              <a:ext uri="{FF2B5EF4-FFF2-40B4-BE49-F238E27FC236}">
                <a16:creationId xmlns:a16="http://schemas.microsoft.com/office/drawing/2014/main" id="{B7C49555-A095-452D-AFB1-C4335B67C3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0" name="Grafik 1679">
            <a:extLst>
              <a:ext uri="{FF2B5EF4-FFF2-40B4-BE49-F238E27FC236}">
                <a16:creationId xmlns:a16="http://schemas.microsoft.com/office/drawing/2014/main" id="{81E64CF0-BEF6-475B-895E-A74A48D223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1" name="Grafik 1680">
            <a:extLst>
              <a:ext uri="{FF2B5EF4-FFF2-40B4-BE49-F238E27FC236}">
                <a16:creationId xmlns:a16="http://schemas.microsoft.com/office/drawing/2014/main" id="{4D82A0A1-25E8-4AB5-B312-DAFBA7F5A3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2" name="Grafik 1681">
            <a:extLst>
              <a:ext uri="{FF2B5EF4-FFF2-40B4-BE49-F238E27FC236}">
                <a16:creationId xmlns:a16="http://schemas.microsoft.com/office/drawing/2014/main" id="{2211D1D4-5459-4EEC-869B-F9AA228475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3" name="Grafik 1682">
            <a:extLst>
              <a:ext uri="{FF2B5EF4-FFF2-40B4-BE49-F238E27FC236}">
                <a16:creationId xmlns:a16="http://schemas.microsoft.com/office/drawing/2014/main" id="{3BCD69CD-1C64-4516-BDC3-4838E31C23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4" name="Grafik 1683">
            <a:extLst>
              <a:ext uri="{FF2B5EF4-FFF2-40B4-BE49-F238E27FC236}">
                <a16:creationId xmlns:a16="http://schemas.microsoft.com/office/drawing/2014/main" id="{E41B576B-F5BC-4AA8-AA43-4C4604BE49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5" name="Grafik 1684">
            <a:extLst>
              <a:ext uri="{FF2B5EF4-FFF2-40B4-BE49-F238E27FC236}">
                <a16:creationId xmlns:a16="http://schemas.microsoft.com/office/drawing/2014/main" id="{E36344D7-6EA4-4E64-8273-337A29827C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6" name="Grafik 1685">
            <a:extLst>
              <a:ext uri="{FF2B5EF4-FFF2-40B4-BE49-F238E27FC236}">
                <a16:creationId xmlns:a16="http://schemas.microsoft.com/office/drawing/2014/main" id="{AAF17287-C3EC-42C5-8D73-93C97C1FE7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7" name="Grafik 1686">
            <a:extLst>
              <a:ext uri="{FF2B5EF4-FFF2-40B4-BE49-F238E27FC236}">
                <a16:creationId xmlns:a16="http://schemas.microsoft.com/office/drawing/2014/main" id="{7C0D52D7-CC7B-449B-B34C-EE9A706977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8" name="Grafik 1687">
            <a:extLst>
              <a:ext uri="{FF2B5EF4-FFF2-40B4-BE49-F238E27FC236}">
                <a16:creationId xmlns:a16="http://schemas.microsoft.com/office/drawing/2014/main" id="{511A1432-0052-4E55-8646-E86EB587A4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89" name="Grafik 1688">
            <a:extLst>
              <a:ext uri="{FF2B5EF4-FFF2-40B4-BE49-F238E27FC236}">
                <a16:creationId xmlns:a16="http://schemas.microsoft.com/office/drawing/2014/main" id="{1D405320-97A4-4B3A-B09C-D8A32BEF0A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690" name="Grafik 1689">
            <a:extLst>
              <a:ext uri="{FF2B5EF4-FFF2-40B4-BE49-F238E27FC236}">
                <a16:creationId xmlns:a16="http://schemas.microsoft.com/office/drawing/2014/main" id="{3E0319A7-C68F-49F2-98F7-B8D492AA08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7786" y="3910870"/>
            <a:ext cx="684000" cy="582031"/>
          </a:xfrm>
          <a:prstGeom prst="rect">
            <a:avLst/>
          </a:prstGeom>
        </p:spPr>
      </p:pic>
      <p:pic>
        <p:nvPicPr>
          <p:cNvPr id="1714" name="Grafik 1713">
            <a:extLst>
              <a:ext uri="{FF2B5EF4-FFF2-40B4-BE49-F238E27FC236}">
                <a16:creationId xmlns:a16="http://schemas.microsoft.com/office/drawing/2014/main" id="{71FB1BBA-C19A-43E0-AD7F-80BC36C0A8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15" name="Grafik 1714">
            <a:extLst>
              <a:ext uri="{FF2B5EF4-FFF2-40B4-BE49-F238E27FC236}">
                <a16:creationId xmlns:a16="http://schemas.microsoft.com/office/drawing/2014/main" id="{5896ED14-E22B-4E7E-B680-E8D478B063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16" name="Grafik 1715">
            <a:extLst>
              <a:ext uri="{FF2B5EF4-FFF2-40B4-BE49-F238E27FC236}">
                <a16:creationId xmlns:a16="http://schemas.microsoft.com/office/drawing/2014/main" id="{63521B07-5D22-4540-A112-8F08D98E9B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17" name="Grafik 1716">
            <a:extLst>
              <a:ext uri="{FF2B5EF4-FFF2-40B4-BE49-F238E27FC236}">
                <a16:creationId xmlns:a16="http://schemas.microsoft.com/office/drawing/2014/main" id="{92D49180-2FD8-4E0B-A5C0-6347653D8C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18" name="Grafik 1717">
            <a:extLst>
              <a:ext uri="{FF2B5EF4-FFF2-40B4-BE49-F238E27FC236}">
                <a16:creationId xmlns:a16="http://schemas.microsoft.com/office/drawing/2014/main" id="{69CB6290-AB95-487D-8FEA-4DA1082865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19" name="Grafik 1718">
            <a:extLst>
              <a:ext uri="{FF2B5EF4-FFF2-40B4-BE49-F238E27FC236}">
                <a16:creationId xmlns:a16="http://schemas.microsoft.com/office/drawing/2014/main" id="{C3630995-9EA3-4748-BE23-CB8F388CC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0" name="Grafik 1719">
            <a:extLst>
              <a:ext uri="{FF2B5EF4-FFF2-40B4-BE49-F238E27FC236}">
                <a16:creationId xmlns:a16="http://schemas.microsoft.com/office/drawing/2014/main" id="{24B748AB-D63D-4E06-9E87-568D9DD5EC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1" name="Grafik 1720">
            <a:extLst>
              <a:ext uri="{FF2B5EF4-FFF2-40B4-BE49-F238E27FC236}">
                <a16:creationId xmlns:a16="http://schemas.microsoft.com/office/drawing/2014/main" id="{FF23A0EC-C478-4A98-9139-BC668F9D8D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2" name="Grafik 1721">
            <a:extLst>
              <a:ext uri="{FF2B5EF4-FFF2-40B4-BE49-F238E27FC236}">
                <a16:creationId xmlns:a16="http://schemas.microsoft.com/office/drawing/2014/main" id="{74F6E45E-127D-45E2-B549-7E7001564A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3" name="Grafik 1722">
            <a:extLst>
              <a:ext uri="{FF2B5EF4-FFF2-40B4-BE49-F238E27FC236}">
                <a16:creationId xmlns:a16="http://schemas.microsoft.com/office/drawing/2014/main" id="{2A660DE9-B8C3-4307-A2D5-9C4F531E4B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4" name="Grafik 1723">
            <a:extLst>
              <a:ext uri="{FF2B5EF4-FFF2-40B4-BE49-F238E27FC236}">
                <a16:creationId xmlns:a16="http://schemas.microsoft.com/office/drawing/2014/main" id="{146DF167-E123-442A-9717-C0C9DD0634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5" name="Grafik 1724">
            <a:extLst>
              <a:ext uri="{FF2B5EF4-FFF2-40B4-BE49-F238E27FC236}">
                <a16:creationId xmlns:a16="http://schemas.microsoft.com/office/drawing/2014/main" id="{957C7FAC-21ED-49E7-BC73-3B779CA227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6" name="Grafik 1725">
            <a:extLst>
              <a:ext uri="{FF2B5EF4-FFF2-40B4-BE49-F238E27FC236}">
                <a16:creationId xmlns:a16="http://schemas.microsoft.com/office/drawing/2014/main" id="{E9317700-AE1C-41D4-8D44-BE193462E9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7" name="Grafik 1726">
            <a:extLst>
              <a:ext uri="{FF2B5EF4-FFF2-40B4-BE49-F238E27FC236}">
                <a16:creationId xmlns:a16="http://schemas.microsoft.com/office/drawing/2014/main" id="{C7FCB5E0-1CBF-4574-87D5-AB1489012E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8" name="Grafik 1727">
            <a:extLst>
              <a:ext uri="{FF2B5EF4-FFF2-40B4-BE49-F238E27FC236}">
                <a16:creationId xmlns:a16="http://schemas.microsoft.com/office/drawing/2014/main" id="{B62B6370-1AA5-4479-9A89-2E50A819D8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29" name="Grafik 1728">
            <a:extLst>
              <a:ext uri="{FF2B5EF4-FFF2-40B4-BE49-F238E27FC236}">
                <a16:creationId xmlns:a16="http://schemas.microsoft.com/office/drawing/2014/main" id="{4E2DA4EF-521B-4B98-9FAF-8C8F8CD8B4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0" name="Grafik 1729">
            <a:extLst>
              <a:ext uri="{FF2B5EF4-FFF2-40B4-BE49-F238E27FC236}">
                <a16:creationId xmlns:a16="http://schemas.microsoft.com/office/drawing/2014/main" id="{1A0A6920-76D2-4EAF-8A6B-7DF79BD536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1" name="Grafik 1730">
            <a:extLst>
              <a:ext uri="{FF2B5EF4-FFF2-40B4-BE49-F238E27FC236}">
                <a16:creationId xmlns:a16="http://schemas.microsoft.com/office/drawing/2014/main" id="{2885E0CA-6311-40E0-B2DB-098198C8AF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2" name="Grafik 1731">
            <a:extLst>
              <a:ext uri="{FF2B5EF4-FFF2-40B4-BE49-F238E27FC236}">
                <a16:creationId xmlns:a16="http://schemas.microsoft.com/office/drawing/2014/main" id="{076BFEE0-2ECD-4F37-95DB-279B0568B3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3" name="Grafik 1732">
            <a:extLst>
              <a:ext uri="{FF2B5EF4-FFF2-40B4-BE49-F238E27FC236}">
                <a16:creationId xmlns:a16="http://schemas.microsoft.com/office/drawing/2014/main" id="{5912B6BC-69C8-42ED-85D7-7F9BCE257E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4" name="Grafik 1733">
            <a:extLst>
              <a:ext uri="{FF2B5EF4-FFF2-40B4-BE49-F238E27FC236}">
                <a16:creationId xmlns:a16="http://schemas.microsoft.com/office/drawing/2014/main" id="{01B22F3E-CE2F-4FF3-989B-059093D714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5" name="Grafik 1734">
            <a:extLst>
              <a:ext uri="{FF2B5EF4-FFF2-40B4-BE49-F238E27FC236}">
                <a16:creationId xmlns:a16="http://schemas.microsoft.com/office/drawing/2014/main" id="{E8D50DB7-38D1-44F6-8E6F-F74A2F1BED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6" name="Grafik 1735">
            <a:extLst>
              <a:ext uri="{FF2B5EF4-FFF2-40B4-BE49-F238E27FC236}">
                <a16:creationId xmlns:a16="http://schemas.microsoft.com/office/drawing/2014/main" id="{D88AF80D-C43D-42D1-8274-F47B031578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37" name="Grafik 1736">
            <a:extLst>
              <a:ext uri="{FF2B5EF4-FFF2-40B4-BE49-F238E27FC236}">
                <a16:creationId xmlns:a16="http://schemas.microsoft.com/office/drawing/2014/main" id="{7D9ED810-5C7D-4DDD-9530-86D4514F27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6981" y="4329157"/>
            <a:ext cx="684000" cy="582800"/>
          </a:xfrm>
          <a:prstGeom prst="rect">
            <a:avLst/>
          </a:prstGeom>
        </p:spPr>
      </p:pic>
      <p:pic>
        <p:nvPicPr>
          <p:cNvPr id="1761" name="Grafik 1760">
            <a:extLst>
              <a:ext uri="{FF2B5EF4-FFF2-40B4-BE49-F238E27FC236}">
                <a16:creationId xmlns:a16="http://schemas.microsoft.com/office/drawing/2014/main" id="{37C9B8CF-E25B-4CD8-8D5C-56479322CA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2" name="Grafik 1761">
            <a:extLst>
              <a:ext uri="{FF2B5EF4-FFF2-40B4-BE49-F238E27FC236}">
                <a16:creationId xmlns:a16="http://schemas.microsoft.com/office/drawing/2014/main" id="{F5FE0F2A-CFD2-4DC2-8B2B-1B352B6A58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3" name="Grafik 1762">
            <a:extLst>
              <a:ext uri="{FF2B5EF4-FFF2-40B4-BE49-F238E27FC236}">
                <a16:creationId xmlns:a16="http://schemas.microsoft.com/office/drawing/2014/main" id="{10687309-3F39-42AF-9B2F-5C2705BC43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4" name="Grafik 1763">
            <a:extLst>
              <a:ext uri="{FF2B5EF4-FFF2-40B4-BE49-F238E27FC236}">
                <a16:creationId xmlns:a16="http://schemas.microsoft.com/office/drawing/2014/main" id="{7DA33C00-86E3-41FD-A63D-ADDA9E1AB9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5" name="Grafik 1764">
            <a:extLst>
              <a:ext uri="{FF2B5EF4-FFF2-40B4-BE49-F238E27FC236}">
                <a16:creationId xmlns:a16="http://schemas.microsoft.com/office/drawing/2014/main" id="{5B6944AD-F928-4BEC-BEE0-F0EC008F6C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6" name="Grafik 1765">
            <a:extLst>
              <a:ext uri="{FF2B5EF4-FFF2-40B4-BE49-F238E27FC236}">
                <a16:creationId xmlns:a16="http://schemas.microsoft.com/office/drawing/2014/main" id="{26CAA256-9436-40AC-BCC1-301206B0DC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7" name="Grafik 1766">
            <a:extLst>
              <a:ext uri="{FF2B5EF4-FFF2-40B4-BE49-F238E27FC236}">
                <a16:creationId xmlns:a16="http://schemas.microsoft.com/office/drawing/2014/main" id="{BE781969-D73A-462A-A7EF-83132BD430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8" name="Grafik 1767">
            <a:extLst>
              <a:ext uri="{FF2B5EF4-FFF2-40B4-BE49-F238E27FC236}">
                <a16:creationId xmlns:a16="http://schemas.microsoft.com/office/drawing/2014/main" id="{4E2BF741-D2D7-4251-A824-DFC810C3C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69" name="Grafik 1768">
            <a:extLst>
              <a:ext uri="{FF2B5EF4-FFF2-40B4-BE49-F238E27FC236}">
                <a16:creationId xmlns:a16="http://schemas.microsoft.com/office/drawing/2014/main" id="{08E4D424-CC7F-40E3-8211-132672D944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0" name="Grafik 1769">
            <a:extLst>
              <a:ext uri="{FF2B5EF4-FFF2-40B4-BE49-F238E27FC236}">
                <a16:creationId xmlns:a16="http://schemas.microsoft.com/office/drawing/2014/main" id="{C5081F53-74E1-4DBD-8A92-443FC9184B9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1" name="Grafik 1770">
            <a:extLst>
              <a:ext uri="{FF2B5EF4-FFF2-40B4-BE49-F238E27FC236}">
                <a16:creationId xmlns:a16="http://schemas.microsoft.com/office/drawing/2014/main" id="{7742A3D9-0488-4E83-845B-9C784933F4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2" name="Grafik 1771">
            <a:extLst>
              <a:ext uri="{FF2B5EF4-FFF2-40B4-BE49-F238E27FC236}">
                <a16:creationId xmlns:a16="http://schemas.microsoft.com/office/drawing/2014/main" id="{B56FE1B9-01C1-4C2B-885F-AEEF0BEE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3" name="Grafik 1772">
            <a:extLst>
              <a:ext uri="{FF2B5EF4-FFF2-40B4-BE49-F238E27FC236}">
                <a16:creationId xmlns:a16="http://schemas.microsoft.com/office/drawing/2014/main" id="{064F6008-9CD0-405A-A92A-947D8F5BCF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4" name="Grafik 1773">
            <a:extLst>
              <a:ext uri="{FF2B5EF4-FFF2-40B4-BE49-F238E27FC236}">
                <a16:creationId xmlns:a16="http://schemas.microsoft.com/office/drawing/2014/main" id="{35F2D224-78CA-49FC-A5DC-E40670C204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5" name="Grafik 1774">
            <a:extLst>
              <a:ext uri="{FF2B5EF4-FFF2-40B4-BE49-F238E27FC236}">
                <a16:creationId xmlns:a16="http://schemas.microsoft.com/office/drawing/2014/main" id="{B2A668BE-2F1A-4479-B4F2-24AA3EFCC7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6" name="Grafik 1775">
            <a:extLst>
              <a:ext uri="{FF2B5EF4-FFF2-40B4-BE49-F238E27FC236}">
                <a16:creationId xmlns:a16="http://schemas.microsoft.com/office/drawing/2014/main" id="{E7EB4563-0F0E-4567-98C6-7EA23305FA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7" name="Grafik 1776">
            <a:extLst>
              <a:ext uri="{FF2B5EF4-FFF2-40B4-BE49-F238E27FC236}">
                <a16:creationId xmlns:a16="http://schemas.microsoft.com/office/drawing/2014/main" id="{F32F0DD5-4897-4333-B081-A6166AF3E9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8" name="Grafik 1777">
            <a:extLst>
              <a:ext uri="{FF2B5EF4-FFF2-40B4-BE49-F238E27FC236}">
                <a16:creationId xmlns:a16="http://schemas.microsoft.com/office/drawing/2014/main" id="{7CB74344-37FB-4181-992B-13550E327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79" name="Grafik 1778">
            <a:extLst>
              <a:ext uri="{FF2B5EF4-FFF2-40B4-BE49-F238E27FC236}">
                <a16:creationId xmlns:a16="http://schemas.microsoft.com/office/drawing/2014/main" id="{4A18D123-3EE1-4EDA-8738-0082FEE249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80" name="Grafik 1779">
            <a:extLst>
              <a:ext uri="{FF2B5EF4-FFF2-40B4-BE49-F238E27FC236}">
                <a16:creationId xmlns:a16="http://schemas.microsoft.com/office/drawing/2014/main" id="{5834E386-22AA-4289-BC35-E02DC01CBD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81" name="Grafik 1780">
            <a:extLst>
              <a:ext uri="{FF2B5EF4-FFF2-40B4-BE49-F238E27FC236}">
                <a16:creationId xmlns:a16="http://schemas.microsoft.com/office/drawing/2014/main" id="{51B04C7E-DE91-47DA-8F90-EC3AC75259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82" name="Grafik 1781">
            <a:extLst>
              <a:ext uri="{FF2B5EF4-FFF2-40B4-BE49-F238E27FC236}">
                <a16:creationId xmlns:a16="http://schemas.microsoft.com/office/drawing/2014/main" id="{670B340F-1265-4FCB-98BB-4C29933ED0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83" name="Grafik 1782">
            <a:extLst>
              <a:ext uri="{FF2B5EF4-FFF2-40B4-BE49-F238E27FC236}">
                <a16:creationId xmlns:a16="http://schemas.microsoft.com/office/drawing/2014/main" id="{5A8D59BA-CA29-46D8-9805-77DC7B9539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784" name="Grafik 1783">
            <a:extLst>
              <a:ext uri="{FF2B5EF4-FFF2-40B4-BE49-F238E27FC236}">
                <a16:creationId xmlns:a16="http://schemas.microsoft.com/office/drawing/2014/main" id="{7762202B-AC2D-465F-842A-3578226F9B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17786" y="4687648"/>
            <a:ext cx="684000" cy="582801"/>
          </a:xfrm>
          <a:prstGeom prst="rect">
            <a:avLst/>
          </a:prstGeom>
        </p:spPr>
      </p:pic>
      <p:pic>
        <p:nvPicPr>
          <p:cNvPr id="1808" name="Grafik 1807">
            <a:extLst>
              <a:ext uri="{FF2B5EF4-FFF2-40B4-BE49-F238E27FC236}">
                <a16:creationId xmlns:a16="http://schemas.microsoft.com/office/drawing/2014/main" id="{B88BA77E-4C06-4AA5-8CC8-82A179A57C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09" name="Grafik 1808">
            <a:extLst>
              <a:ext uri="{FF2B5EF4-FFF2-40B4-BE49-F238E27FC236}">
                <a16:creationId xmlns:a16="http://schemas.microsoft.com/office/drawing/2014/main" id="{0B30D565-8B24-49F2-8E57-DF182CE917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0" name="Grafik 1809">
            <a:extLst>
              <a:ext uri="{FF2B5EF4-FFF2-40B4-BE49-F238E27FC236}">
                <a16:creationId xmlns:a16="http://schemas.microsoft.com/office/drawing/2014/main" id="{8BF7B383-A9C7-465A-B5BA-32D8FFF40C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1" name="Grafik 1810">
            <a:extLst>
              <a:ext uri="{FF2B5EF4-FFF2-40B4-BE49-F238E27FC236}">
                <a16:creationId xmlns:a16="http://schemas.microsoft.com/office/drawing/2014/main" id="{AC43E4E1-1272-4EC0-8BF7-8E8A9C919B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2" name="Grafik 1811">
            <a:extLst>
              <a:ext uri="{FF2B5EF4-FFF2-40B4-BE49-F238E27FC236}">
                <a16:creationId xmlns:a16="http://schemas.microsoft.com/office/drawing/2014/main" id="{B4E8DA9C-7A7F-4A6F-B020-B78E3B858B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3" name="Grafik 1812">
            <a:extLst>
              <a:ext uri="{FF2B5EF4-FFF2-40B4-BE49-F238E27FC236}">
                <a16:creationId xmlns:a16="http://schemas.microsoft.com/office/drawing/2014/main" id="{C61D87EB-4C62-4338-B459-0496EB66DF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4" name="Grafik 1813">
            <a:extLst>
              <a:ext uri="{FF2B5EF4-FFF2-40B4-BE49-F238E27FC236}">
                <a16:creationId xmlns:a16="http://schemas.microsoft.com/office/drawing/2014/main" id="{3F8A7FC3-AFA2-48C0-BF92-D9FB419D4A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5" name="Grafik 1814">
            <a:extLst>
              <a:ext uri="{FF2B5EF4-FFF2-40B4-BE49-F238E27FC236}">
                <a16:creationId xmlns:a16="http://schemas.microsoft.com/office/drawing/2014/main" id="{AF436B9A-9767-4D24-AE15-4B71044492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6" name="Grafik 1815">
            <a:extLst>
              <a:ext uri="{FF2B5EF4-FFF2-40B4-BE49-F238E27FC236}">
                <a16:creationId xmlns:a16="http://schemas.microsoft.com/office/drawing/2014/main" id="{E77B9C93-1E25-4818-BFA6-F918785E0A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7" name="Grafik 1816">
            <a:extLst>
              <a:ext uri="{FF2B5EF4-FFF2-40B4-BE49-F238E27FC236}">
                <a16:creationId xmlns:a16="http://schemas.microsoft.com/office/drawing/2014/main" id="{FDEA8FD3-FE70-4DE3-986A-57B72A7C79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8" name="Grafik 1817">
            <a:extLst>
              <a:ext uri="{FF2B5EF4-FFF2-40B4-BE49-F238E27FC236}">
                <a16:creationId xmlns:a16="http://schemas.microsoft.com/office/drawing/2014/main" id="{58CE3AF0-91FB-4E0E-8639-7321C21E6E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19" name="Grafik 1818">
            <a:extLst>
              <a:ext uri="{FF2B5EF4-FFF2-40B4-BE49-F238E27FC236}">
                <a16:creationId xmlns:a16="http://schemas.microsoft.com/office/drawing/2014/main" id="{2449E033-C904-49F0-BE98-5ABE995054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0" name="Grafik 1819">
            <a:extLst>
              <a:ext uri="{FF2B5EF4-FFF2-40B4-BE49-F238E27FC236}">
                <a16:creationId xmlns:a16="http://schemas.microsoft.com/office/drawing/2014/main" id="{AD47E58D-982D-4080-BEF7-3633BB2D31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1" name="Grafik 1820">
            <a:extLst>
              <a:ext uri="{FF2B5EF4-FFF2-40B4-BE49-F238E27FC236}">
                <a16:creationId xmlns:a16="http://schemas.microsoft.com/office/drawing/2014/main" id="{E866E2EA-E951-4C2F-B214-8A76B76027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2" name="Grafik 1821">
            <a:extLst>
              <a:ext uri="{FF2B5EF4-FFF2-40B4-BE49-F238E27FC236}">
                <a16:creationId xmlns:a16="http://schemas.microsoft.com/office/drawing/2014/main" id="{1B4F5C89-3459-42FC-ADBF-2432E5F5CD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3" name="Grafik 1822">
            <a:extLst>
              <a:ext uri="{FF2B5EF4-FFF2-40B4-BE49-F238E27FC236}">
                <a16:creationId xmlns:a16="http://schemas.microsoft.com/office/drawing/2014/main" id="{F3598836-BC88-42D2-8699-F53607951C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4" name="Grafik 1823">
            <a:extLst>
              <a:ext uri="{FF2B5EF4-FFF2-40B4-BE49-F238E27FC236}">
                <a16:creationId xmlns:a16="http://schemas.microsoft.com/office/drawing/2014/main" id="{3D4A724D-3CFC-4AC7-8301-CFFEF3DB99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5" name="Grafik 1824">
            <a:extLst>
              <a:ext uri="{FF2B5EF4-FFF2-40B4-BE49-F238E27FC236}">
                <a16:creationId xmlns:a16="http://schemas.microsoft.com/office/drawing/2014/main" id="{9F4C1292-36EA-4741-A192-5A4EC4BF63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6" name="Grafik 1825">
            <a:extLst>
              <a:ext uri="{FF2B5EF4-FFF2-40B4-BE49-F238E27FC236}">
                <a16:creationId xmlns:a16="http://schemas.microsoft.com/office/drawing/2014/main" id="{AFC45497-0708-4FC1-8759-7A7D13EB87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7" name="Grafik 1826">
            <a:extLst>
              <a:ext uri="{FF2B5EF4-FFF2-40B4-BE49-F238E27FC236}">
                <a16:creationId xmlns:a16="http://schemas.microsoft.com/office/drawing/2014/main" id="{9EC6AEB4-4BEF-44F6-A538-3D9A2E67E4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8" name="Grafik 1827">
            <a:extLst>
              <a:ext uri="{FF2B5EF4-FFF2-40B4-BE49-F238E27FC236}">
                <a16:creationId xmlns:a16="http://schemas.microsoft.com/office/drawing/2014/main" id="{3F3E3A92-C2CC-4CEC-B357-884C5FAEA6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29" name="Grafik 1828">
            <a:extLst>
              <a:ext uri="{FF2B5EF4-FFF2-40B4-BE49-F238E27FC236}">
                <a16:creationId xmlns:a16="http://schemas.microsoft.com/office/drawing/2014/main" id="{DD558663-E277-45E9-B25B-1D67D60399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30" name="Grafik 1829">
            <a:extLst>
              <a:ext uri="{FF2B5EF4-FFF2-40B4-BE49-F238E27FC236}">
                <a16:creationId xmlns:a16="http://schemas.microsoft.com/office/drawing/2014/main" id="{28EABBD9-C7AF-4E84-9FF6-54BDA0B6A6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31" name="Grafik 1830">
            <a:extLst>
              <a:ext uri="{FF2B5EF4-FFF2-40B4-BE49-F238E27FC236}">
                <a16:creationId xmlns:a16="http://schemas.microsoft.com/office/drawing/2014/main" id="{C9583CE6-C269-4446-A22D-0EE6407165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4161" y="1925778"/>
            <a:ext cx="651251" cy="540000"/>
          </a:xfrm>
          <a:prstGeom prst="rect">
            <a:avLst/>
          </a:prstGeom>
        </p:spPr>
      </p:pic>
      <p:pic>
        <p:nvPicPr>
          <p:cNvPr id="1856" name="Grafik 1855">
            <a:extLst>
              <a:ext uri="{FF2B5EF4-FFF2-40B4-BE49-F238E27FC236}">
                <a16:creationId xmlns:a16="http://schemas.microsoft.com/office/drawing/2014/main" id="{945DEF8F-C5C5-45E8-8482-DE5E7441EE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57" name="Grafik 1856">
            <a:extLst>
              <a:ext uri="{FF2B5EF4-FFF2-40B4-BE49-F238E27FC236}">
                <a16:creationId xmlns:a16="http://schemas.microsoft.com/office/drawing/2014/main" id="{56A8F7F8-E799-4FFB-9268-70E5D31180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58" name="Grafik 1857">
            <a:extLst>
              <a:ext uri="{FF2B5EF4-FFF2-40B4-BE49-F238E27FC236}">
                <a16:creationId xmlns:a16="http://schemas.microsoft.com/office/drawing/2014/main" id="{602BC870-75E9-429C-8710-6916E280E4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59" name="Grafik 1858">
            <a:extLst>
              <a:ext uri="{FF2B5EF4-FFF2-40B4-BE49-F238E27FC236}">
                <a16:creationId xmlns:a16="http://schemas.microsoft.com/office/drawing/2014/main" id="{721C7F0D-888A-40D5-B5BE-E200B63CFA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0" name="Grafik 1859">
            <a:extLst>
              <a:ext uri="{FF2B5EF4-FFF2-40B4-BE49-F238E27FC236}">
                <a16:creationId xmlns:a16="http://schemas.microsoft.com/office/drawing/2014/main" id="{EB3BADDB-6D31-4432-BC46-298323EB8A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1" name="Grafik 1860">
            <a:extLst>
              <a:ext uri="{FF2B5EF4-FFF2-40B4-BE49-F238E27FC236}">
                <a16:creationId xmlns:a16="http://schemas.microsoft.com/office/drawing/2014/main" id="{70983802-9B33-440D-85E2-B7151B0C0B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2" name="Grafik 1861">
            <a:extLst>
              <a:ext uri="{FF2B5EF4-FFF2-40B4-BE49-F238E27FC236}">
                <a16:creationId xmlns:a16="http://schemas.microsoft.com/office/drawing/2014/main" id="{819DCCEC-D8C8-42DC-8149-55FF603379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3" name="Grafik 1862">
            <a:extLst>
              <a:ext uri="{FF2B5EF4-FFF2-40B4-BE49-F238E27FC236}">
                <a16:creationId xmlns:a16="http://schemas.microsoft.com/office/drawing/2014/main" id="{9439262A-3E06-4D2E-B93B-AF022D76E6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4" name="Grafik 1863">
            <a:extLst>
              <a:ext uri="{FF2B5EF4-FFF2-40B4-BE49-F238E27FC236}">
                <a16:creationId xmlns:a16="http://schemas.microsoft.com/office/drawing/2014/main" id="{C0A31498-8C4D-478A-ABC8-C2F2D5ABC8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5" name="Grafik 1864">
            <a:extLst>
              <a:ext uri="{FF2B5EF4-FFF2-40B4-BE49-F238E27FC236}">
                <a16:creationId xmlns:a16="http://schemas.microsoft.com/office/drawing/2014/main" id="{276631AF-5E7C-415F-BA4C-0D2C92D88C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6" name="Grafik 1865">
            <a:extLst>
              <a:ext uri="{FF2B5EF4-FFF2-40B4-BE49-F238E27FC236}">
                <a16:creationId xmlns:a16="http://schemas.microsoft.com/office/drawing/2014/main" id="{B3EE81D2-3DB0-4A95-878B-8BECABEF77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7" name="Grafik 1866">
            <a:extLst>
              <a:ext uri="{FF2B5EF4-FFF2-40B4-BE49-F238E27FC236}">
                <a16:creationId xmlns:a16="http://schemas.microsoft.com/office/drawing/2014/main" id="{188C0717-7499-49F0-92D8-EB6EB05F57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8" name="Grafik 1867">
            <a:extLst>
              <a:ext uri="{FF2B5EF4-FFF2-40B4-BE49-F238E27FC236}">
                <a16:creationId xmlns:a16="http://schemas.microsoft.com/office/drawing/2014/main" id="{56F2021D-1651-4399-9D41-2541F34CEE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69" name="Grafik 1868">
            <a:extLst>
              <a:ext uri="{FF2B5EF4-FFF2-40B4-BE49-F238E27FC236}">
                <a16:creationId xmlns:a16="http://schemas.microsoft.com/office/drawing/2014/main" id="{8048BF73-0844-4EFA-A7BE-743B64B8A2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0" name="Grafik 1869">
            <a:extLst>
              <a:ext uri="{FF2B5EF4-FFF2-40B4-BE49-F238E27FC236}">
                <a16:creationId xmlns:a16="http://schemas.microsoft.com/office/drawing/2014/main" id="{313C7708-89F4-4AD6-83D9-6896416191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1" name="Grafik 1870">
            <a:extLst>
              <a:ext uri="{FF2B5EF4-FFF2-40B4-BE49-F238E27FC236}">
                <a16:creationId xmlns:a16="http://schemas.microsoft.com/office/drawing/2014/main" id="{82BAE7D6-6BF6-4ED1-8E69-1909DA3F71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2" name="Grafik 1871">
            <a:extLst>
              <a:ext uri="{FF2B5EF4-FFF2-40B4-BE49-F238E27FC236}">
                <a16:creationId xmlns:a16="http://schemas.microsoft.com/office/drawing/2014/main" id="{EA0B49A5-1B33-46F5-B002-07ECC9903E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3" name="Grafik 1872">
            <a:extLst>
              <a:ext uri="{FF2B5EF4-FFF2-40B4-BE49-F238E27FC236}">
                <a16:creationId xmlns:a16="http://schemas.microsoft.com/office/drawing/2014/main" id="{AC70C273-1A14-402F-8262-B228F2C6B2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4" name="Grafik 1873">
            <a:extLst>
              <a:ext uri="{FF2B5EF4-FFF2-40B4-BE49-F238E27FC236}">
                <a16:creationId xmlns:a16="http://schemas.microsoft.com/office/drawing/2014/main" id="{F7ECD0D7-411D-4D25-803D-343A6BA0EC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5" name="Grafik 1874">
            <a:extLst>
              <a:ext uri="{FF2B5EF4-FFF2-40B4-BE49-F238E27FC236}">
                <a16:creationId xmlns:a16="http://schemas.microsoft.com/office/drawing/2014/main" id="{434A590B-A8EF-4F09-91B2-DDEE8200FE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6" name="Grafik 1875">
            <a:extLst>
              <a:ext uri="{FF2B5EF4-FFF2-40B4-BE49-F238E27FC236}">
                <a16:creationId xmlns:a16="http://schemas.microsoft.com/office/drawing/2014/main" id="{9E27A066-F460-46C1-9F1A-A284CAADC0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7" name="Grafik 1876">
            <a:extLst>
              <a:ext uri="{FF2B5EF4-FFF2-40B4-BE49-F238E27FC236}">
                <a16:creationId xmlns:a16="http://schemas.microsoft.com/office/drawing/2014/main" id="{839D2BDF-6F72-40AE-AD8F-0AE8B0651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8" name="Grafik 1877">
            <a:extLst>
              <a:ext uri="{FF2B5EF4-FFF2-40B4-BE49-F238E27FC236}">
                <a16:creationId xmlns:a16="http://schemas.microsoft.com/office/drawing/2014/main" id="{ACB565B7-E297-4861-8318-4F09532789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79" name="Grafik 1878">
            <a:extLst>
              <a:ext uri="{FF2B5EF4-FFF2-40B4-BE49-F238E27FC236}">
                <a16:creationId xmlns:a16="http://schemas.microsoft.com/office/drawing/2014/main" id="{DF7FD2BA-E28E-4344-963D-04B551B051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880" name="Grafik 1879">
            <a:extLst>
              <a:ext uri="{FF2B5EF4-FFF2-40B4-BE49-F238E27FC236}">
                <a16:creationId xmlns:a16="http://schemas.microsoft.com/office/drawing/2014/main" id="{DB3D6E6E-5866-4EF4-A9FE-8F6DD683CF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3355" y="2186710"/>
            <a:ext cx="651252" cy="540000"/>
          </a:xfrm>
          <a:prstGeom prst="rect">
            <a:avLst/>
          </a:prstGeom>
        </p:spPr>
      </p:pic>
      <p:pic>
        <p:nvPicPr>
          <p:cNvPr id="1904" name="Grafik 1903">
            <a:extLst>
              <a:ext uri="{FF2B5EF4-FFF2-40B4-BE49-F238E27FC236}">
                <a16:creationId xmlns:a16="http://schemas.microsoft.com/office/drawing/2014/main" id="{F5BADE25-4568-46F3-8C2A-3B9273138C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05" name="Grafik 1904">
            <a:extLst>
              <a:ext uri="{FF2B5EF4-FFF2-40B4-BE49-F238E27FC236}">
                <a16:creationId xmlns:a16="http://schemas.microsoft.com/office/drawing/2014/main" id="{ACCAD57D-74B3-433D-B452-C75B9FBE98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06" name="Grafik 1905">
            <a:extLst>
              <a:ext uri="{FF2B5EF4-FFF2-40B4-BE49-F238E27FC236}">
                <a16:creationId xmlns:a16="http://schemas.microsoft.com/office/drawing/2014/main" id="{2627DFC8-B470-43E7-944D-A405963B50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07" name="Grafik 1906">
            <a:extLst>
              <a:ext uri="{FF2B5EF4-FFF2-40B4-BE49-F238E27FC236}">
                <a16:creationId xmlns:a16="http://schemas.microsoft.com/office/drawing/2014/main" id="{4A924FA8-93B8-4455-A7DB-359A5092DB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08" name="Grafik 1907">
            <a:extLst>
              <a:ext uri="{FF2B5EF4-FFF2-40B4-BE49-F238E27FC236}">
                <a16:creationId xmlns:a16="http://schemas.microsoft.com/office/drawing/2014/main" id="{504E817E-6726-4280-BF6D-44C9B923DD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09" name="Grafik 1908">
            <a:extLst>
              <a:ext uri="{FF2B5EF4-FFF2-40B4-BE49-F238E27FC236}">
                <a16:creationId xmlns:a16="http://schemas.microsoft.com/office/drawing/2014/main" id="{DC376299-1D73-4B27-807E-0EDB207F1D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0" name="Grafik 1909">
            <a:extLst>
              <a:ext uri="{FF2B5EF4-FFF2-40B4-BE49-F238E27FC236}">
                <a16:creationId xmlns:a16="http://schemas.microsoft.com/office/drawing/2014/main" id="{A9793A31-AD3F-43A7-B93C-3FB7438B94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1" name="Grafik 1910">
            <a:extLst>
              <a:ext uri="{FF2B5EF4-FFF2-40B4-BE49-F238E27FC236}">
                <a16:creationId xmlns:a16="http://schemas.microsoft.com/office/drawing/2014/main" id="{32044101-F30B-403F-B60A-E4E1500474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2" name="Grafik 1911">
            <a:extLst>
              <a:ext uri="{FF2B5EF4-FFF2-40B4-BE49-F238E27FC236}">
                <a16:creationId xmlns:a16="http://schemas.microsoft.com/office/drawing/2014/main" id="{35B5404A-2D74-4E20-B4FC-021F2FC843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3" name="Grafik 1912">
            <a:extLst>
              <a:ext uri="{FF2B5EF4-FFF2-40B4-BE49-F238E27FC236}">
                <a16:creationId xmlns:a16="http://schemas.microsoft.com/office/drawing/2014/main" id="{434200D5-6742-44DB-879D-89F75D062DA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4" name="Grafik 1913">
            <a:extLst>
              <a:ext uri="{FF2B5EF4-FFF2-40B4-BE49-F238E27FC236}">
                <a16:creationId xmlns:a16="http://schemas.microsoft.com/office/drawing/2014/main" id="{FD938056-DD5F-409C-84E5-A3DBB92D9DF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5" name="Grafik 1914">
            <a:extLst>
              <a:ext uri="{FF2B5EF4-FFF2-40B4-BE49-F238E27FC236}">
                <a16:creationId xmlns:a16="http://schemas.microsoft.com/office/drawing/2014/main" id="{AC9AB309-D65E-46B1-AEB0-B78C7CB7DB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6" name="Grafik 1915">
            <a:extLst>
              <a:ext uri="{FF2B5EF4-FFF2-40B4-BE49-F238E27FC236}">
                <a16:creationId xmlns:a16="http://schemas.microsoft.com/office/drawing/2014/main" id="{AA7A4E12-AED6-4316-9308-569799C8EF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7" name="Grafik 1916">
            <a:extLst>
              <a:ext uri="{FF2B5EF4-FFF2-40B4-BE49-F238E27FC236}">
                <a16:creationId xmlns:a16="http://schemas.microsoft.com/office/drawing/2014/main" id="{22BC7257-A896-4843-98D1-8F5F691ACB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8" name="Grafik 1917">
            <a:extLst>
              <a:ext uri="{FF2B5EF4-FFF2-40B4-BE49-F238E27FC236}">
                <a16:creationId xmlns:a16="http://schemas.microsoft.com/office/drawing/2014/main" id="{E71E5EB7-5106-4DD3-A188-6378B30AA9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19" name="Grafik 1918">
            <a:extLst>
              <a:ext uri="{FF2B5EF4-FFF2-40B4-BE49-F238E27FC236}">
                <a16:creationId xmlns:a16="http://schemas.microsoft.com/office/drawing/2014/main" id="{B1B2C820-553E-4EF8-982F-072433715A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0" name="Grafik 1919">
            <a:extLst>
              <a:ext uri="{FF2B5EF4-FFF2-40B4-BE49-F238E27FC236}">
                <a16:creationId xmlns:a16="http://schemas.microsoft.com/office/drawing/2014/main" id="{A9D58D2A-FB42-4C00-9949-B1859E6F4EE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1" name="Grafik 1920">
            <a:extLst>
              <a:ext uri="{FF2B5EF4-FFF2-40B4-BE49-F238E27FC236}">
                <a16:creationId xmlns:a16="http://schemas.microsoft.com/office/drawing/2014/main" id="{5FA28CBD-D184-407E-A2AC-183C30CCC7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2" name="Grafik 1921">
            <a:extLst>
              <a:ext uri="{FF2B5EF4-FFF2-40B4-BE49-F238E27FC236}">
                <a16:creationId xmlns:a16="http://schemas.microsoft.com/office/drawing/2014/main" id="{073C7890-2550-4A88-8EF6-15541F57FC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3" name="Grafik 1922">
            <a:extLst>
              <a:ext uri="{FF2B5EF4-FFF2-40B4-BE49-F238E27FC236}">
                <a16:creationId xmlns:a16="http://schemas.microsoft.com/office/drawing/2014/main" id="{08ECA64F-E65B-4185-96D7-0E451DA590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4" name="Grafik 1923">
            <a:extLst>
              <a:ext uri="{FF2B5EF4-FFF2-40B4-BE49-F238E27FC236}">
                <a16:creationId xmlns:a16="http://schemas.microsoft.com/office/drawing/2014/main" id="{536622CC-78BE-43F8-9E5C-0EE7E1FCCC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5" name="Grafik 1924">
            <a:extLst>
              <a:ext uri="{FF2B5EF4-FFF2-40B4-BE49-F238E27FC236}">
                <a16:creationId xmlns:a16="http://schemas.microsoft.com/office/drawing/2014/main" id="{80C43F61-94DF-4D73-8E59-DB77D7CD45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6" name="Grafik 1925">
            <a:extLst>
              <a:ext uri="{FF2B5EF4-FFF2-40B4-BE49-F238E27FC236}">
                <a16:creationId xmlns:a16="http://schemas.microsoft.com/office/drawing/2014/main" id="{BAE97368-71F7-4E9A-9F91-B7280B4F6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27" name="Grafik 1926">
            <a:extLst>
              <a:ext uri="{FF2B5EF4-FFF2-40B4-BE49-F238E27FC236}">
                <a16:creationId xmlns:a16="http://schemas.microsoft.com/office/drawing/2014/main" id="{F2F328EC-766C-4075-92A6-53037AB647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4160" y="2565667"/>
            <a:ext cx="651252" cy="540000"/>
          </a:xfrm>
          <a:prstGeom prst="rect">
            <a:avLst/>
          </a:prstGeom>
        </p:spPr>
      </p:pic>
      <p:pic>
        <p:nvPicPr>
          <p:cNvPr id="1951" name="Grafik 1950">
            <a:extLst>
              <a:ext uri="{FF2B5EF4-FFF2-40B4-BE49-F238E27FC236}">
                <a16:creationId xmlns:a16="http://schemas.microsoft.com/office/drawing/2014/main" id="{9545FB92-4380-4D0B-BCD9-4C4E148C1F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2" name="Grafik 1951">
            <a:extLst>
              <a:ext uri="{FF2B5EF4-FFF2-40B4-BE49-F238E27FC236}">
                <a16:creationId xmlns:a16="http://schemas.microsoft.com/office/drawing/2014/main" id="{FCF8147A-9F29-4C9C-B61D-D173F160B82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3" name="Grafik 1952">
            <a:extLst>
              <a:ext uri="{FF2B5EF4-FFF2-40B4-BE49-F238E27FC236}">
                <a16:creationId xmlns:a16="http://schemas.microsoft.com/office/drawing/2014/main" id="{F10B2921-627E-4F86-9BAB-12B235206D2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4" name="Grafik 1953">
            <a:extLst>
              <a:ext uri="{FF2B5EF4-FFF2-40B4-BE49-F238E27FC236}">
                <a16:creationId xmlns:a16="http://schemas.microsoft.com/office/drawing/2014/main" id="{C0A68309-BDF0-440A-A6F1-EDF79192084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5" name="Grafik 1954">
            <a:extLst>
              <a:ext uri="{FF2B5EF4-FFF2-40B4-BE49-F238E27FC236}">
                <a16:creationId xmlns:a16="http://schemas.microsoft.com/office/drawing/2014/main" id="{BCDA2804-C52D-4E47-8685-B075CD1748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6" name="Grafik 1955">
            <a:extLst>
              <a:ext uri="{FF2B5EF4-FFF2-40B4-BE49-F238E27FC236}">
                <a16:creationId xmlns:a16="http://schemas.microsoft.com/office/drawing/2014/main" id="{AD4C0A46-88E1-4F71-95CD-B92A03C165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7" name="Grafik 1956">
            <a:extLst>
              <a:ext uri="{FF2B5EF4-FFF2-40B4-BE49-F238E27FC236}">
                <a16:creationId xmlns:a16="http://schemas.microsoft.com/office/drawing/2014/main" id="{6E12A283-544D-45CC-8358-C18D05B0179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8" name="Grafik 1957">
            <a:extLst>
              <a:ext uri="{FF2B5EF4-FFF2-40B4-BE49-F238E27FC236}">
                <a16:creationId xmlns:a16="http://schemas.microsoft.com/office/drawing/2014/main" id="{3E806940-D802-4AFC-AC86-329728BCF0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59" name="Grafik 1958">
            <a:extLst>
              <a:ext uri="{FF2B5EF4-FFF2-40B4-BE49-F238E27FC236}">
                <a16:creationId xmlns:a16="http://schemas.microsoft.com/office/drawing/2014/main" id="{6B4095C1-0627-4F27-A6A5-EA1A41704C1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0" name="Grafik 1959">
            <a:extLst>
              <a:ext uri="{FF2B5EF4-FFF2-40B4-BE49-F238E27FC236}">
                <a16:creationId xmlns:a16="http://schemas.microsoft.com/office/drawing/2014/main" id="{AA825D9B-D80F-4458-BC3B-C1D281EC6B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1" name="Grafik 1960">
            <a:extLst>
              <a:ext uri="{FF2B5EF4-FFF2-40B4-BE49-F238E27FC236}">
                <a16:creationId xmlns:a16="http://schemas.microsoft.com/office/drawing/2014/main" id="{E5F6E56B-397A-4165-A0A1-CCB71A62950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2" name="Grafik 1961">
            <a:extLst>
              <a:ext uri="{FF2B5EF4-FFF2-40B4-BE49-F238E27FC236}">
                <a16:creationId xmlns:a16="http://schemas.microsoft.com/office/drawing/2014/main" id="{C3A7CD5A-F813-443D-8221-55E3B7BEB12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3" name="Grafik 1962">
            <a:extLst>
              <a:ext uri="{FF2B5EF4-FFF2-40B4-BE49-F238E27FC236}">
                <a16:creationId xmlns:a16="http://schemas.microsoft.com/office/drawing/2014/main" id="{35D5FFD7-E25A-4B4B-ACEA-29B88DEC68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4" name="Grafik 1963">
            <a:extLst>
              <a:ext uri="{FF2B5EF4-FFF2-40B4-BE49-F238E27FC236}">
                <a16:creationId xmlns:a16="http://schemas.microsoft.com/office/drawing/2014/main" id="{F40D25C2-7DD8-431C-8284-E9CD567C050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5" name="Grafik 1964">
            <a:extLst>
              <a:ext uri="{FF2B5EF4-FFF2-40B4-BE49-F238E27FC236}">
                <a16:creationId xmlns:a16="http://schemas.microsoft.com/office/drawing/2014/main" id="{2015AE98-DE1C-4367-9CE5-946DCDCDA8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6" name="Grafik 1965">
            <a:extLst>
              <a:ext uri="{FF2B5EF4-FFF2-40B4-BE49-F238E27FC236}">
                <a16:creationId xmlns:a16="http://schemas.microsoft.com/office/drawing/2014/main" id="{4F3E5E6E-C413-4458-B0A8-C03A5F2012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7" name="Grafik 1966">
            <a:extLst>
              <a:ext uri="{FF2B5EF4-FFF2-40B4-BE49-F238E27FC236}">
                <a16:creationId xmlns:a16="http://schemas.microsoft.com/office/drawing/2014/main" id="{CA697E93-76B4-4467-A03C-F388ED4001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8" name="Grafik 1967">
            <a:extLst>
              <a:ext uri="{FF2B5EF4-FFF2-40B4-BE49-F238E27FC236}">
                <a16:creationId xmlns:a16="http://schemas.microsoft.com/office/drawing/2014/main" id="{157B6A26-038B-4851-B538-668751545FB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69" name="Grafik 1968">
            <a:extLst>
              <a:ext uri="{FF2B5EF4-FFF2-40B4-BE49-F238E27FC236}">
                <a16:creationId xmlns:a16="http://schemas.microsoft.com/office/drawing/2014/main" id="{B2ACBCF3-6104-4703-BF28-683B0117CA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70" name="Grafik 1969">
            <a:extLst>
              <a:ext uri="{FF2B5EF4-FFF2-40B4-BE49-F238E27FC236}">
                <a16:creationId xmlns:a16="http://schemas.microsoft.com/office/drawing/2014/main" id="{82E84896-69B7-444F-A48F-A378493976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71" name="Grafik 1970">
            <a:extLst>
              <a:ext uri="{FF2B5EF4-FFF2-40B4-BE49-F238E27FC236}">
                <a16:creationId xmlns:a16="http://schemas.microsoft.com/office/drawing/2014/main" id="{DD25A874-E099-4DC6-99DA-D1A4951BF71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72" name="Grafik 1971">
            <a:extLst>
              <a:ext uri="{FF2B5EF4-FFF2-40B4-BE49-F238E27FC236}">
                <a16:creationId xmlns:a16="http://schemas.microsoft.com/office/drawing/2014/main" id="{88FECA82-01E5-44B8-B07B-97A04C44AC9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73" name="Grafik 1972">
            <a:extLst>
              <a:ext uri="{FF2B5EF4-FFF2-40B4-BE49-F238E27FC236}">
                <a16:creationId xmlns:a16="http://schemas.microsoft.com/office/drawing/2014/main" id="{A5E97EA0-1A5E-4788-8348-9B062D494A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74" name="Grafik 1973">
            <a:extLst>
              <a:ext uri="{FF2B5EF4-FFF2-40B4-BE49-F238E27FC236}">
                <a16:creationId xmlns:a16="http://schemas.microsoft.com/office/drawing/2014/main" id="{8EC10F8D-9FD4-45A4-89EC-B7E2EACE22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3355" y="2986062"/>
            <a:ext cx="651253" cy="540000"/>
          </a:xfrm>
          <a:prstGeom prst="rect">
            <a:avLst/>
          </a:prstGeom>
        </p:spPr>
      </p:pic>
      <p:pic>
        <p:nvPicPr>
          <p:cNvPr id="1998" name="Grafik 1997">
            <a:extLst>
              <a:ext uri="{FF2B5EF4-FFF2-40B4-BE49-F238E27FC236}">
                <a16:creationId xmlns:a16="http://schemas.microsoft.com/office/drawing/2014/main" id="{2129DDCB-E29A-49E6-A657-8935A3B396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1999" name="Grafik 1998">
            <a:extLst>
              <a:ext uri="{FF2B5EF4-FFF2-40B4-BE49-F238E27FC236}">
                <a16:creationId xmlns:a16="http://schemas.microsoft.com/office/drawing/2014/main" id="{76FA90E3-6B5D-41B8-8C01-B5B91F0D61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0" name="Grafik 1999">
            <a:extLst>
              <a:ext uri="{FF2B5EF4-FFF2-40B4-BE49-F238E27FC236}">
                <a16:creationId xmlns:a16="http://schemas.microsoft.com/office/drawing/2014/main" id="{7EDC7F75-07EF-4183-B801-C1D9CC99E0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1" name="Grafik 2000">
            <a:extLst>
              <a:ext uri="{FF2B5EF4-FFF2-40B4-BE49-F238E27FC236}">
                <a16:creationId xmlns:a16="http://schemas.microsoft.com/office/drawing/2014/main" id="{145C159F-1E2E-4631-B02A-2A0F6C5893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2" name="Grafik 2001">
            <a:extLst>
              <a:ext uri="{FF2B5EF4-FFF2-40B4-BE49-F238E27FC236}">
                <a16:creationId xmlns:a16="http://schemas.microsoft.com/office/drawing/2014/main" id="{D433128E-AF5E-45A1-87AE-47578A610F4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3" name="Grafik 2002">
            <a:extLst>
              <a:ext uri="{FF2B5EF4-FFF2-40B4-BE49-F238E27FC236}">
                <a16:creationId xmlns:a16="http://schemas.microsoft.com/office/drawing/2014/main" id="{82BD940C-2CD6-4ABA-A191-6AA80A740EC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4" name="Grafik 2003">
            <a:extLst>
              <a:ext uri="{FF2B5EF4-FFF2-40B4-BE49-F238E27FC236}">
                <a16:creationId xmlns:a16="http://schemas.microsoft.com/office/drawing/2014/main" id="{E81BC056-B6AB-4CA3-8760-660F00A0AEB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5" name="Grafik 2004">
            <a:extLst>
              <a:ext uri="{FF2B5EF4-FFF2-40B4-BE49-F238E27FC236}">
                <a16:creationId xmlns:a16="http://schemas.microsoft.com/office/drawing/2014/main" id="{A4119AD5-C888-4948-98DD-86729405A6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6" name="Grafik 2005">
            <a:extLst>
              <a:ext uri="{FF2B5EF4-FFF2-40B4-BE49-F238E27FC236}">
                <a16:creationId xmlns:a16="http://schemas.microsoft.com/office/drawing/2014/main" id="{42E7441E-A9E3-4A67-A73C-03008CC2821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7" name="Grafik 2006">
            <a:extLst>
              <a:ext uri="{FF2B5EF4-FFF2-40B4-BE49-F238E27FC236}">
                <a16:creationId xmlns:a16="http://schemas.microsoft.com/office/drawing/2014/main" id="{64FA293F-88CF-455A-B114-0CF907A5CD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8" name="Grafik 2007">
            <a:extLst>
              <a:ext uri="{FF2B5EF4-FFF2-40B4-BE49-F238E27FC236}">
                <a16:creationId xmlns:a16="http://schemas.microsoft.com/office/drawing/2014/main" id="{51A177EB-B078-4D47-B520-F9C0B62FB97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09" name="Grafik 2008">
            <a:extLst>
              <a:ext uri="{FF2B5EF4-FFF2-40B4-BE49-F238E27FC236}">
                <a16:creationId xmlns:a16="http://schemas.microsoft.com/office/drawing/2014/main" id="{367E3D65-00A4-4D96-B762-13DCD55DEC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0" name="Grafik 2009">
            <a:extLst>
              <a:ext uri="{FF2B5EF4-FFF2-40B4-BE49-F238E27FC236}">
                <a16:creationId xmlns:a16="http://schemas.microsoft.com/office/drawing/2014/main" id="{F5FA4263-D902-4CA1-A77A-1D2310FA59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1" name="Grafik 2010">
            <a:extLst>
              <a:ext uri="{FF2B5EF4-FFF2-40B4-BE49-F238E27FC236}">
                <a16:creationId xmlns:a16="http://schemas.microsoft.com/office/drawing/2014/main" id="{FDCD22B4-65B5-4286-8931-B26AD3CEAB1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2" name="Grafik 2011">
            <a:extLst>
              <a:ext uri="{FF2B5EF4-FFF2-40B4-BE49-F238E27FC236}">
                <a16:creationId xmlns:a16="http://schemas.microsoft.com/office/drawing/2014/main" id="{9CD371A0-A398-409A-8D90-35B1AC71C0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3" name="Grafik 2012">
            <a:extLst>
              <a:ext uri="{FF2B5EF4-FFF2-40B4-BE49-F238E27FC236}">
                <a16:creationId xmlns:a16="http://schemas.microsoft.com/office/drawing/2014/main" id="{5A810C8A-EC0A-4954-ACA5-BF4AC387E9D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4" name="Grafik 2013">
            <a:extLst>
              <a:ext uri="{FF2B5EF4-FFF2-40B4-BE49-F238E27FC236}">
                <a16:creationId xmlns:a16="http://schemas.microsoft.com/office/drawing/2014/main" id="{C8095334-70B8-487B-83D2-FC93BED87AA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5" name="Grafik 2014">
            <a:extLst>
              <a:ext uri="{FF2B5EF4-FFF2-40B4-BE49-F238E27FC236}">
                <a16:creationId xmlns:a16="http://schemas.microsoft.com/office/drawing/2014/main" id="{2C729320-7F2D-4C45-8C75-618ECE6B86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6" name="Grafik 2015">
            <a:extLst>
              <a:ext uri="{FF2B5EF4-FFF2-40B4-BE49-F238E27FC236}">
                <a16:creationId xmlns:a16="http://schemas.microsoft.com/office/drawing/2014/main" id="{9171294D-F571-44BD-8E9A-54F9B5202C2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7" name="Grafik 2016">
            <a:extLst>
              <a:ext uri="{FF2B5EF4-FFF2-40B4-BE49-F238E27FC236}">
                <a16:creationId xmlns:a16="http://schemas.microsoft.com/office/drawing/2014/main" id="{4E40CDF1-559F-4565-9728-DF637D478FE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8" name="Grafik 2017">
            <a:extLst>
              <a:ext uri="{FF2B5EF4-FFF2-40B4-BE49-F238E27FC236}">
                <a16:creationId xmlns:a16="http://schemas.microsoft.com/office/drawing/2014/main" id="{057C1FE9-0B5E-44E5-B7CF-B519B10B018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19" name="Grafik 2018">
            <a:extLst>
              <a:ext uri="{FF2B5EF4-FFF2-40B4-BE49-F238E27FC236}">
                <a16:creationId xmlns:a16="http://schemas.microsoft.com/office/drawing/2014/main" id="{DCFCFC5A-60F4-404E-A4CE-14B9715E10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20" name="Grafik 2019">
            <a:extLst>
              <a:ext uri="{FF2B5EF4-FFF2-40B4-BE49-F238E27FC236}">
                <a16:creationId xmlns:a16="http://schemas.microsoft.com/office/drawing/2014/main" id="{485C137E-F0FB-42E1-9F56-A3670AA874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21" name="Grafik 2020">
            <a:extLst>
              <a:ext uri="{FF2B5EF4-FFF2-40B4-BE49-F238E27FC236}">
                <a16:creationId xmlns:a16="http://schemas.microsoft.com/office/drawing/2014/main" id="{CD3015A7-D6D1-4B4B-92E2-1DCFA0C3AD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4161" y="3208025"/>
            <a:ext cx="651251" cy="540000"/>
          </a:xfrm>
          <a:prstGeom prst="rect">
            <a:avLst/>
          </a:prstGeom>
        </p:spPr>
      </p:pic>
      <p:pic>
        <p:nvPicPr>
          <p:cNvPr id="2045" name="Grafik 2044">
            <a:extLst>
              <a:ext uri="{FF2B5EF4-FFF2-40B4-BE49-F238E27FC236}">
                <a16:creationId xmlns:a16="http://schemas.microsoft.com/office/drawing/2014/main" id="{9CDC13C1-6B23-48CC-A095-6A4B2899E98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46" name="Grafik 2045">
            <a:extLst>
              <a:ext uri="{FF2B5EF4-FFF2-40B4-BE49-F238E27FC236}">
                <a16:creationId xmlns:a16="http://schemas.microsoft.com/office/drawing/2014/main" id="{BE936D1E-6609-4119-9D6C-B54BB129884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47" name="Grafik 2046">
            <a:extLst>
              <a:ext uri="{FF2B5EF4-FFF2-40B4-BE49-F238E27FC236}">
                <a16:creationId xmlns:a16="http://schemas.microsoft.com/office/drawing/2014/main" id="{2EC311CD-FE40-4163-9EC8-3A5E1EEC9FF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48" name="Grafik 2047">
            <a:extLst>
              <a:ext uri="{FF2B5EF4-FFF2-40B4-BE49-F238E27FC236}">
                <a16:creationId xmlns:a16="http://schemas.microsoft.com/office/drawing/2014/main" id="{B2ADA43A-9304-4271-A0A8-36958FA54EC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49" name="Grafik 2048">
            <a:extLst>
              <a:ext uri="{FF2B5EF4-FFF2-40B4-BE49-F238E27FC236}">
                <a16:creationId xmlns:a16="http://schemas.microsoft.com/office/drawing/2014/main" id="{7C34F3F5-2784-4CAB-8FD0-1E494D6BD4E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0" name="Grafik 2049">
            <a:extLst>
              <a:ext uri="{FF2B5EF4-FFF2-40B4-BE49-F238E27FC236}">
                <a16:creationId xmlns:a16="http://schemas.microsoft.com/office/drawing/2014/main" id="{C9F1884F-6E3F-4372-B7E0-1228A5C77B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1" name="Grafik 2050">
            <a:extLst>
              <a:ext uri="{FF2B5EF4-FFF2-40B4-BE49-F238E27FC236}">
                <a16:creationId xmlns:a16="http://schemas.microsoft.com/office/drawing/2014/main" id="{DF14433B-01C1-4EDB-B981-275FB50226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2" name="Grafik 2051">
            <a:extLst>
              <a:ext uri="{FF2B5EF4-FFF2-40B4-BE49-F238E27FC236}">
                <a16:creationId xmlns:a16="http://schemas.microsoft.com/office/drawing/2014/main" id="{22DB60D8-B111-4B81-A097-199A57000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3" name="Grafik 2052">
            <a:extLst>
              <a:ext uri="{FF2B5EF4-FFF2-40B4-BE49-F238E27FC236}">
                <a16:creationId xmlns:a16="http://schemas.microsoft.com/office/drawing/2014/main" id="{93BAA83E-07D1-4B47-9CC4-3319113D388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4" name="Grafik 2053">
            <a:extLst>
              <a:ext uri="{FF2B5EF4-FFF2-40B4-BE49-F238E27FC236}">
                <a16:creationId xmlns:a16="http://schemas.microsoft.com/office/drawing/2014/main" id="{5BD0A1C3-84DE-4FDB-A4D1-6EBFD6D06B9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5" name="Grafik 2054">
            <a:extLst>
              <a:ext uri="{FF2B5EF4-FFF2-40B4-BE49-F238E27FC236}">
                <a16:creationId xmlns:a16="http://schemas.microsoft.com/office/drawing/2014/main" id="{3D628E05-73B5-4708-9831-7AAEAE19470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6" name="Grafik 2055">
            <a:extLst>
              <a:ext uri="{FF2B5EF4-FFF2-40B4-BE49-F238E27FC236}">
                <a16:creationId xmlns:a16="http://schemas.microsoft.com/office/drawing/2014/main" id="{C4AC4B85-A953-4FDA-A2CB-DDE985A8A7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7" name="Grafik 2056">
            <a:extLst>
              <a:ext uri="{FF2B5EF4-FFF2-40B4-BE49-F238E27FC236}">
                <a16:creationId xmlns:a16="http://schemas.microsoft.com/office/drawing/2014/main" id="{C0A3890B-D681-4C48-BAE8-5FDBB7F8C85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8" name="Grafik 2057">
            <a:extLst>
              <a:ext uri="{FF2B5EF4-FFF2-40B4-BE49-F238E27FC236}">
                <a16:creationId xmlns:a16="http://schemas.microsoft.com/office/drawing/2014/main" id="{3BAAAC6C-9AD7-4634-BEBF-2C674608DDB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59" name="Grafik 2058">
            <a:extLst>
              <a:ext uri="{FF2B5EF4-FFF2-40B4-BE49-F238E27FC236}">
                <a16:creationId xmlns:a16="http://schemas.microsoft.com/office/drawing/2014/main" id="{1E315AC8-2901-4211-B43D-928632ACC35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0" name="Grafik 2059">
            <a:extLst>
              <a:ext uri="{FF2B5EF4-FFF2-40B4-BE49-F238E27FC236}">
                <a16:creationId xmlns:a16="http://schemas.microsoft.com/office/drawing/2014/main" id="{02A410C0-2DDE-48B7-A6AE-6C7484C21C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1" name="Grafik 2060">
            <a:extLst>
              <a:ext uri="{FF2B5EF4-FFF2-40B4-BE49-F238E27FC236}">
                <a16:creationId xmlns:a16="http://schemas.microsoft.com/office/drawing/2014/main" id="{1F0AFD49-12E5-4A8A-84A2-AB5E273234D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2" name="Grafik 2061">
            <a:extLst>
              <a:ext uri="{FF2B5EF4-FFF2-40B4-BE49-F238E27FC236}">
                <a16:creationId xmlns:a16="http://schemas.microsoft.com/office/drawing/2014/main" id="{7A814D8A-3A31-4840-8F7F-6194409DE2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3" name="Grafik 2062">
            <a:extLst>
              <a:ext uri="{FF2B5EF4-FFF2-40B4-BE49-F238E27FC236}">
                <a16:creationId xmlns:a16="http://schemas.microsoft.com/office/drawing/2014/main" id="{FD074436-5767-4950-A753-27B73AB419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4" name="Grafik 2063">
            <a:extLst>
              <a:ext uri="{FF2B5EF4-FFF2-40B4-BE49-F238E27FC236}">
                <a16:creationId xmlns:a16="http://schemas.microsoft.com/office/drawing/2014/main" id="{C690EC47-5B8A-41FC-8B1B-F984FFB3FC7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5" name="Grafik 2064">
            <a:extLst>
              <a:ext uri="{FF2B5EF4-FFF2-40B4-BE49-F238E27FC236}">
                <a16:creationId xmlns:a16="http://schemas.microsoft.com/office/drawing/2014/main" id="{8612E955-341D-424F-9947-48CCBACABDD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6" name="Grafik 2065">
            <a:extLst>
              <a:ext uri="{FF2B5EF4-FFF2-40B4-BE49-F238E27FC236}">
                <a16:creationId xmlns:a16="http://schemas.microsoft.com/office/drawing/2014/main" id="{936811EF-8BE5-445C-9959-C1BEE576B3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7" name="Grafik 2066">
            <a:extLst>
              <a:ext uri="{FF2B5EF4-FFF2-40B4-BE49-F238E27FC236}">
                <a16:creationId xmlns:a16="http://schemas.microsoft.com/office/drawing/2014/main" id="{6F05B934-D45B-4586-8ECE-CBCC5B0089F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pic>
        <p:nvPicPr>
          <p:cNvPr id="2068" name="Grafik 2067">
            <a:extLst>
              <a:ext uri="{FF2B5EF4-FFF2-40B4-BE49-F238E27FC236}">
                <a16:creationId xmlns:a16="http://schemas.microsoft.com/office/drawing/2014/main" id="{38C57FFD-72B2-4DF5-A3DD-E431360E0DF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73355" y="3658393"/>
            <a:ext cx="651253" cy="540000"/>
          </a:xfrm>
          <a:prstGeom prst="rect">
            <a:avLst/>
          </a:prstGeom>
        </p:spPr>
      </p:pic>
      <p:sp>
        <p:nvSpPr>
          <p:cNvPr id="578" name="Textfeld 577">
            <a:extLst>
              <a:ext uri="{FF2B5EF4-FFF2-40B4-BE49-F238E27FC236}">
                <a16:creationId xmlns:a16="http://schemas.microsoft.com/office/drawing/2014/main" id="{7016D17C-2169-48A9-9F44-8BA274C3170A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79" name="Textfeld 578">
            <a:extLst>
              <a:ext uri="{FF2B5EF4-FFF2-40B4-BE49-F238E27FC236}">
                <a16:creationId xmlns:a16="http://schemas.microsoft.com/office/drawing/2014/main" id="{A27156AB-38BC-4336-A6DB-7AE3CA06BE87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0" name="Textfeld 579">
            <a:extLst>
              <a:ext uri="{FF2B5EF4-FFF2-40B4-BE49-F238E27FC236}">
                <a16:creationId xmlns:a16="http://schemas.microsoft.com/office/drawing/2014/main" id="{D9ECC07B-00CA-4A92-B9D0-FF0765DA3643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1" name="Textfeld 580">
            <a:extLst>
              <a:ext uri="{FF2B5EF4-FFF2-40B4-BE49-F238E27FC236}">
                <a16:creationId xmlns:a16="http://schemas.microsoft.com/office/drawing/2014/main" id="{28AA1F2E-FE94-4C8C-BA88-9DB20CD55DBF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2" name="Textfeld 581">
            <a:extLst>
              <a:ext uri="{FF2B5EF4-FFF2-40B4-BE49-F238E27FC236}">
                <a16:creationId xmlns:a16="http://schemas.microsoft.com/office/drawing/2014/main" id="{6977A4D0-F484-4FF3-B8FD-493628ABE93B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3" name="Textfeld 582">
            <a:extLst>
              <a:ext uri="{FF2B5EF4-FFF2-40B4-BE49-F238E27FC236}">
                <a16:creationId xmlns:a16="http://schemas.microsoft.com/office/drawing/2014/main" id="{6D09523E-317D-44CF-8747-BBA1D626DA64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4" name="Textfeld 583">
            <a:extLst>
              <a:ext uri="{FF2B5EF4-FFF2-40B4-BE49-F238E27FC236}">
                <a16:creationId xmlns:a16="http://schemas.microsoft.com/office/drawing/2014/main" id="{3A947D60-ABAA-4B02-B3B6-7CF7D71587D2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5" name="Textfeld 584">
            <a:extLst>
              <a:ext uri="{FF2B5EF4-FFF2-40B4-BE49-F238E27FC236}">
                <a16:creationId xmlns:a16="http://schemas.microsoft.com/office/drawing/2014/main" id="{E818C64D-D8C4-46E1-9DA4-AF00227E4CC2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6" name="Textfeld 585">
            <a:extLst>
              <a:ext uri="{FF2B5EF4-FFF2-40B4-BE49-F238E27FC236}">
                <a16:creationId xmlns:a16="http://schemas.microsoft.com/office/drawing/2014/main" id="{BAD4767F-63FF-461F-ADF6-8A438DD050FE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7" name="Textfeld 586">
            <a:extLst>
              <a:ext uri="{FF2B5EF4-FFF2-40B4-BE49-F238E27FC236}">
                <a16:creationId xmlns:a16="http://schemas.microsoft.com/office/drawing/2014/main" id="{6E0B0649-3FCF-4E27-A341-AF32B2096FEF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8" name="Textfeld 587">
            <a:extLst>
              <a:ext uri="{FF2B5EF4-FFF2-40B4-BE49-F238E27FC236}">
                <a16:creationId xmlns:a16="http://schemas.microsoft.com/office/drawing/2014/main" id="{933AE6D2-6883-4F12-A4F1-4A37C13D278A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9" name="Textfeld 588">
            <a:extLst>
              <a:ext uri="{FF2B5EF4-FFF2-40B4-BE49-F238E27FC236}">
                <a16:creationId xmlns:a16="http://schemas.microsoft.com/office/drawing/2014/main" id="{BC03CD35-B059-4EAE-B37C-ABB06A0139E4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0" name="Textfeld 589">
            <a:extLst>
              <a:ext uri="{FF2B5EF4-FFF2-40B4-BE49-F238E27FC236}">
                <a16:creationId xmlns:a16="http://schemas.microsoft.com/office/drawing/2014/main" id="{B31C257C-BDD4-4AE1-8DC7-68BABCA8B51C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1" name="Textfeld 590">
            <a:extLst>
              <a:ext uri="{FF2B5EF4-FFF2-40B4-BE49-F238E27FC236}">
                <a16:creationId xmlns:a16="http://schemas.microsoft.com/office/drawing/2014/main" id="{47D0BD75-CF0F-4A4D-9AB3-3D8DF80BBE8B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2" name="Textfeld 591">
            <a:extLst>
              <a:ext uri="{FF2B5EF4-FFF2-40B4-BE49-F238E27FC236}">
                <a16:creationId xmlns:a16="http://schemas.microsoft.com/office/drawing/2014/main" id="{81F9D7E6-200D-4DB2-BCD0-AEF74EB5D551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3" name="Textfeld 592">
            <a:extLst>
              <a:ext uri="{FF2B5EF4-FFF2-40B4-BE49-F238E27FC236}">
                <a16:creationId xmlns:a16="http://schemas.microsoft.com/office/drawing/2014/main" id="{132A9588-5452-4B77-BC34-CA7EF76FF753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4" name="Textfeld 593">
            <a:extLst>
              <a:ext uri="{FF2B5EF4-FFF2-40B4-BE49-F238E27FC236}">
                <a16:creationId xmlns:a16="http://schemas.microsoft.com/office/drawing/2014/main" id="{7604F903-CC2B-45C6-B2CE-70F69380C99D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5" name="Textfeld 594">
            <a:extLst>
              <a:ext uri="{FF2B5EF4-FFF2-40B4-BE49-F238E27FC236}">
                <a16:creationId xmlns:a16="http://schemas.microsoft.com/office/drawing/2014/main" id="{AC3092D3-5E60-4944-BA33-0A9CF8BD322C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6" name="Textfeld 595">
            <a:extLst>
              <a:ext uri="{FF2B5EF4-FFF2-40B4-BE49-F238E27FC236}">
                <a16:creationId xmlns:a16="http://schemas.microsoft.com/office/drawing/2014/main" id="{8908A0A6-F9F4-48E0-9C8C-FB1A4485A13C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7" name="Textfeld 596">
            <a:extLst>
              <a:ext uri="{FF2B5EF4-FFF2-40B4-BE49-F238E27FC236}">
                <a16:creationId xmlns:a16="http://schemas.microsoft.com/office/drawing/2014/main" id="{D268FC2D-0132-463D-A9C5-1E17BEA538DB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8" name="Textfeld 597">
            <a:extLst>
              <a:ext uri="{FF2B5EF4-FFF2-40B4-BE49-F238E27FC236}">
                <a16:creationId xmlns:a16="http://schemas.microsoft.com/office/drawing/2014/main" id="{9162ADA5-040C-4794-B18D-FAB290DCD78E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9" name="Textfeld 598">
            <a:extLst>
              <a:ext uri="{FF2B5EF4-FFF2-40B4-BE49-F238E27FC236}">
                <a16:creationId xmlns:a16="http://schemas.microsoft.com/office/drawing/2014/main" id="{041AC569-70CF-4DFA-85F6-50D80DB0AC98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0" name="Textfeld 599">
            <a:extLst>
              <a:ext uri="{FF2B5EF4-FFF2-40B4-BE49-F238E27FC236}">
                <a16:creationId xmlns:a16="http://schemas.microsoft.com/office/drawing/2014/main" id="{FCE29D2D-6F2F-44C6-91AF-6388CCEC6217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1" name="Textfeld 600">
            <a:extLst>
              <a:ext uri="{FF2B5EF4-FFF2-40B4-BE49-F238E27FC236}">
                <a16:creationId xmlns:a16="http://schemas.microsoft.com/office/drawing/2014/main" id="{A1CC0BA8-F089-48EB-9F7A-0C6CD8FFB383}"/>
              </a:ext>
            </a:extLst>
          </p:cNvPr>
          <p:cNvSpPr txBox="1"/>
          <p:nvPr/>
        </p:nvSpPr>
        <p:spPr>
          <a:xfrm>
            <a:off x="9930941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2" name="Textfeld 601">
            <a:extLst>
              <a:ext uri="{FF2B5EF4-FFF2-40B4-BE49-F238E27FC236}">
                <a16:creationId xmlns:a16="http://schemas.microsoft.com/office/drawing/2014/main" id="{D9F37F91-89FF-4488-ACFE-9B22C9C91BF9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3" name="Textfeld 602">
            <a:extLst>
              <a:ext uri="{FF2B5EF4-FFF2-40B4-BE49-F238E27FC236}">
                <a16:creationId xmlns:a16="http://schemas.microsoft.com/office/drawing/2014/main" id="{8B47FCEF-666A-4A9D-A0AD-61147BEFC720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4" name="Textfeld 603">
            <a:extLst>
              <a:ext uri="{FF2B5EF4-FFF2-40B4-BE49-F238E27FC236}">
                <a16:creationId xmlns:a16="http://schemas.microsoft.com/office/drawing/2014/main" id="{00BBAC56-DECC-48D7-BFE0-0A86A791C740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5" name="Textfeld 604">
            <a:extLst>
              <a:ext uri="{FF2B5EF4-FFF2-40B4-BE49-F238E27FC236}">
                <a16:creationId xmlns:a16="http://schemas.microsoft.com/office/drawing/2014/main" id="{FC05C166-7C56-4075-B8BC-F6802D6537EB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6" name="Textfeld 605">
            <a:extLst>
              <a:ext uri="{FF2B5EF4-FFF2-40B4-BE49-F238E27FC236}">
                <a16:creationId xmlns:a16="http://schemas.microsoft.com/office/drawing/2014/main" id="{BA8747D3-14FC-4531-9F63-33B236D0E0A0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7" name="Textfeld 606">
            <a:extLst>
              <a:ext uri="{FF2B5EF4-FFF2-40B4-BE49-F238E27FC236}">
                <a16:creationId xmlns:a16="http://schemas.microsoft.com/office/drawing/2014/main" id="{02E65044-3C5E-4F0C-8033-73E312908D13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8" name="Textfeld 607">
            <a:extLst>
              <a:ext uri="{FF2B5EF4-FFF2-40B4-BE49-F238E27FC236}">
                <a16:creationId xmlns:a16="http://schemas.microsoft.com/office/drawing/2014/main" id="{E204E215-4781-4355-8213-D96A7EF3BD87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09" name="Textfeld 608">
            <a:extLst>
              <a:ext uri="{FF2B5EF4-FFF2-40B4-BE49-F238E27FC236}">
                <a16:creationId xmlns:a16="http://schemas.microsoft.com/office/drawing/2014/main" id="{C47F0F04-3CAD-48FE-BA9A-7EDC50054640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0" name="Textfeld 609">
            <a:extLst>
              <a:ext uri="{FF2B5EF4-FFF2-40B4-BE49-F238E27FC236}">
                <a16:creationId xmlns:a16="http://schemas.microsoft.com/office/drawing/2014/main" id="{14B71210-27B6-4C1F-A665-5D3000A2A5D9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1" name="Textfeld 610">
            <a:extLst>
              <a:ext uri="{FF2B5EF4-FFF2-40B4-BE49-F238E27FC236}">
                <a16:creationId xmlns:a16="http://schemas.microsoft.com/office/drawing/2014/main" id="{587E2DA8-202C-425A-B7F8-57EB52FE42C2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2" name="Textfeld 611">
            <a:extLst>
              <a:ext uri="{FF2B5EF4-FFF2-40B4-BE49-F238E27FC236}">
                <a16:creationId xmlns:a16="http://schemas.microsoft.com/office/drawing/2014/main" id="{6AE2D6F4-04D7-4490-A5E7-87B2F658B80E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3" name="Textfeld 612">
            <a:extLst>
              <a:ext uri="{FF2B5EF4-FFF2-40B4-BE49-F238E27FC236}">
                <a16:creationId xmlns:a16="http://schemas.microsoft.com/office/drawing/2014/main" id="{FB73D0A5-1B3E-4572-969A-0322D6D485A4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4" name="Textfeld 613">
            <a:extLst>
              <a:ext uri="{FF2B5EF4-FFF2-40B4-BE49-F238E27FC236}">
                <a16:creationId xmlns:a16="http://schemas.microsoft.com/office/drawing/2014/main" id="{9862CE8A-297A-49E6-9D96-1DFD4B5B8457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5" name="Textfeld 614">
            <a:extLst>
              <a:ext uri="{FF2B5EF4-FFF2-40B4-BE49-F238E27FC236}">
                <a16:creationId xmlns:a16="http://schemas.microsoft.com/office/drawing/2014/main" id="{AB14F147-D045-42FB-9E1C-98A642A59384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6" name="Textfeld 615">
            <a:extLst>
              <a:ext uri="{FF2B5EF4-FFF2-40B4-BE49-F238E27FC236}">
                <a16:creationId xmlns:a16="http://schemas.microsoft.com/office/drawing/2014/main" id="{F0EAE60A-AF68-4556-9434-EB9B6595F718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7" name="Textfeld 616">
            <a:extLst>
              <a:ext uri="{FF2B5EF4-FFF2-40B4-BE49-F238E27FC236}">
                <a16:creationId xmlns:a16="http://schemas.microsoft.com/office/drawing/2014/main" id="{76D0A81C-8271-4BCE-9DE9-90A8F2CD307A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8" name="Textfeld 617">
            <a:extLst>
              <a:ext uri="{FF2B5EF4-FFF2-40B4-BE49-F238E27FC236}">
                <a16:creationId xmlns:a16="http://schemas.microsoft.com/office/drawing/2014/main" id="{16E9279D-6764-466A-8B75-750BD8A35E3B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9" name="Textfeld 618">
            <a:extLst>
              <a:ext uri="{FF2B5EF4-FFF2-40B4-BE49-F238E27FC236}">
                <a16:creationId xmlns:a16="http://schemas.microsoft.com/office/drawing/2014/main" id="{F09061ED-57CD-4F37-9AC9-DD79B82056B2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0" name="Textfeld 619">
            <a:extLst>
              <a:ext uri="{FF2B5EF4-FFF2-40B4-BE49-F238E27FC236}">
                <a16:creationId xmlns:a16="http://schemas.microsoft.com/office/drawing/2014/main" id="{47196358-81C5-49E0-8782-1D52B2AEDF52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1" name="Textfeld 620">
            <a:extLst>
              <a:ext uri="{FF2B5EF4-FFF2-40B4-BE49-F238E27FC236}">
                <a16:creationId xmlns:a16="http://schemas.microsoft.com/office/drawing/2014/main" id="{AC5AB5FE-A785-4560-86FC-20AEA4B655BC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2" name="Textfeld 621">
            <a:extLst>
              <a:ext uri="{FF2B5EF4-FFF2-40B4-BE49-F238E27FC236}">
                <a16:creationId xmlns:a16="http://schemas.microsoft.com/office/drawing/2014/main" id="{604CBEC4-8268-4C04-B092-71EFF8540890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3" name="Textfeld 622">
            <a:extLst>
              <a:ext uri="{FF2B5EF4-FFF2-40B4-BE49-F238E27FC236}">
                <a16:creationId xmlns:a16="http://schemas.microsoft.com/office/drawing/2014/main" id="{D3B1C1CE-3764-476E-BBD9-BFF0016CB1B5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912" name="Textfeld 911">
            <a:extLst>
              <a:ext uri="{FF2B5EF4-FFF2-40B4-BE49-F238E27FC236}">
                <a16:creationId xmlns:a16="http://schemas.microsoft.com/office/drawing/2014/main" id="{386CA7F8-E37B-4196-B6A8-F16D96A26BD8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913" name="Textfeld 912">
            <a:extLst>
              <a:ext uri="{FF2B5EF4-FFF2-40B4-BE49-F238E27FC236}">
                <a16:creationId xmlns:a16="http://schemas.microsoft.com/office/drawing/2014/main" id="{4AB59CF2-3245-4746-859D-3C03158EAF52}"/>
              </a:ext>
            </a:extLst>
          </p:cNvPr>
          <p:cNvSpPr txBox="1"/>
          <p:nvPr/>
        </p:nvSpPr>
        <p:spPr>
          <a:xfrm>
            <a:off x="10549546" y="1076208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914" name="Textfeld 913">
            <a:extLst>
              <a:ext uri="{FF2B5EF4-FFF2-40B4-BE49-F238E27FC236}">
                <a16:creationId xmlns:a16="http://schemas.microsoft.com/office/drawing/2014/main" id="{DD4C6D8F-C4C5-4EA9-8A08-270F00E1D6B5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15" name="Textfeld 914">
            <a:extLst>
              <a:ext uri="{FF2B5EF4-FFF2-40B4-BE49-F238E27FC236}">
                <a16:creationId xmlns:a16="http://schemas.microsoft.com/office/drawing/2014/main" id="{40A6CDBE-C194-4DFC-A239-394696CE0067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16" name="Textfeld 915">
            <a:extLst>
              <a:ext uri="{FF2B5EF4-FFF2-40B4-BE49-F238E27FC236}">
                <a16:creationId xmlns:a16="http://schemas.microsoft.com/office/drawing/2014/main" id="{75530EEB-27C2-43DC-A1BF-67E6C797959F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17" name="Textfeld 916">
            <a:extLst>
              <a:ext uri="{FF2B5EF4-FFF2-40B4-BE49-F238E27FC236}">
                <a16:creationId xmlns:a16="http://schemas.microsoft.com/office/drawing/2014/main" id="{01BDE7F0-BB2C-49FF-BF87-491F0CF77CE1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18" name="Textfeld 917">
            <a:extLst>
              <a:ext uri="{FF2B5EF4-FFF2-40B4-BE49-F238E27FC236}">
                <a16:creationId xmlns:a16="http://schemas.microsoft.com/office/drawing/2014/main" id="{C4068F64-F745-4400-8A21-D41545B64666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19" name="Textfeld 918">
            <a:extLst>
              <a:ext uri="{FF2B5EF4-FFF2-40B4-BE49-F238E27FC236}">
                <a16:creationId xmlns:a16="http://schemas.microsoft.com/office/drawing/2014/main" id="{0116A7A5-E1FB-4476-873B-35DC5D22B173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0" name="Textfeld 919">
            <a:extLst>
              <a:ext uri="{FF2B5EF4-FFF2-40B4-BE49-F238E27FC236}">
                <a16:creationId xmlns:a16="http://schemas.microsoft.com/office/drawing/2014/main" id="{7975CDBE-6492-4632-B7F8-9ECEFEC2FC6C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1" name="Textfeld 920">
            <a:extLst>
              <a:ext uri="{FF2B5EF4-FFF2-40B4-BE49-F238E27FC236}">
                <a16:creationId xmlns:a16="http://schemas.microsoft.com/office/drawing/2014/main" id="{5D63F033-311A-4C2E-B442-F85791F59865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2" name="Textfeld 921">
            <a:extLst>
              <a:ext uri="{FF2B5EF4-FFF2-40B4-BE49-F238E27FC236}">
                <a16:creationId xmlns:a16="http://schemas.microsoft.com/office/drawing/2014/main" id="{2D7FA821-B3B5-498D-8C13-FB188EB79B62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3" name="Textfeld 922">
            <a:extLst>
              <a:ext uri="{FF2B5EF4-FFF2-40B4-BE49-F238E27FC236}">
                <a16:creationId xmlns:a16="http://schemas.microsoft.com/office/drawing/2014/main" id="{35F85D31-425F-4FF7-B09F-7C2F2CB4B5F2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4" name="Textfeld 923">
            <a:extLst>
              <a:ext uri="{FF2B5EF4-FFF2-40B4-BE49-F238E27FC236}">
                <a16:creationId xmlns:a16="http://schemas.microsoft.com/office/drawing/2014/main" id="{1D181AAC-5AE7-47F2-B098-F4FCF45D4B73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5" name="Textfeld 924">
            <a:extLst>
              <a:ext uri="{FF2B5EF4-FFF2-40B4-BE49-F238E27FC236}">
                <a16:creationId xmlns:a16="http://schemas.microsoft.com/office/drawing/2014/main" id="{0B12F8D6-2276-4EC5-9350-9B1B8A950759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6" name="Textfeld 925">
            <a:extLst>
              <a:ext uri="{FF2B5EF4-FFF2-40B4-BE49-F238E27FC236}">
                <a16:creationId xmlns:a16="http://schemas.microsoft.com/office/drawing/2014/main" id="{281227FE-E549-421F-9632-83CAFE271B1A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7" name="Textfeld 926">
            <a:extLst>
              <a:ext uri="{FF2B5EF4-FFF2-40B4-BE49-F238E27FC236}">
                <a16:creationId xmlns:a16="http://schemas.microsoft.com/office/drawing/2014/main" id="{B831D11C-EC8F-40D6-987B-8F8D36E47A95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8" name="Textfeld 927">
            <a:extLst>
              <a:ext uri="{FF2B5EF4-FFF2-40B4-BE49-F238E27FC236}">
                <a16:creationId xmlns:a16="http://schemas.microsoft.com/office/drawing/2014/main" id="{3ECCB41B-E951-4E03-A563-9C855E5CD425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29" name="Textfeld 928">
            <a:extLst>
              <a:ext uri="{FF2B5EF4-FFF2-40B4-BE49-F238E27FC236}">
                <a16:creationId xmlns:a16="http://schemas.microsoft.com/office/drawing/2014/main" id="{FC397400-60D2-40CE-9A4B-CA02DBA170EC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0" name="Textfeld 929">
            <a:extLst>
              <a:ext uri="{FF2B5EF4-FFF2-40B4-BE49-F238E27FC236}">
                <a16:creationId xmlns:a16="http://schemas.microsoft.com/office/drawing/2014/main" id="{69720EE1-8E46-4DDD-BE3C-64C9188C26EE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1" name="Textfeld 930">
            <a:extLst>
              <a:ext uri="{FF2B5EF4-FFF2-40B4-BE49-F238E27FC236}">
                <a16:creationId xmlns:a16="http://schemas.microsoft.com/office/drawing/2014/main" id="{F3171EE9-57FD-460E-B370-6AF6D7240AC6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2" name="Textfeld 931">
            <a:extLst>
              <a:ext uri="{FF2B5EF4-FFF2-40B4-BE49-F238E27FC236}">
                <a16:creationId xmlns:a16="http://schemas.microsoft.com/office/drawing/2014/main" id="{71B7579F-60A3-43DA-AF41-4DFD9FA961B2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3" name="Textfeld 932">
            <a:extLst>
              <a:ext uri="{FF2B5EF4-FFF2-40B4-BE49-F238E27FC236}">
                <a16:creationId xmlns:a16="http://schemas.microsoft.com/office/drawing/2014/main" id="{81B329EF-BC55-4FDD-9A4C-3CF5B598D094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4" name="Textfeld 933">
            <a:extLst>
              <a:ext uri="{FF2B5EF4-FFF2-40B4-BE49-F238E27FC236}">
                <a16:creationId xmlns:a16="http://schemas.microsoft.com/office/drawing/2014/main" id="{F223B8D5-A3AF-484A-83FC-6DE0A98E3F74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5" name="Textfeld 934">
            <a:extLst>
              <a:ext uri="{FF2B5EF4-FFF2-40B4-BE49-F238E27FC236}">
                <a16:creationId xmlns:a16="http://schemas.microsoft.com/office/drawing/2014/main" id="{D9445875-E3D0-4536-939E-80009B8F4B72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6" name="Textfeld 935">
            <a:extLst>
              <a:ext uri="{FF2B5EF4-FFF2-40B4-BE49-F238E27FC236}">
                <a16:creationId xmlns:a16="http://schemas.microsoft.com/office/drawing/2014/main" id="{B1133B18-BB82-4E39-99E4-72CC573B54EF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7" name="Textfeld 936">
            <a:extLst>
              <a:ext uri="{FF2B5EF4-FFF2-40B4-BE49-F238E27FC236}">
                <a16:creationId xmlns:a16="http://schemas.microsoft.com/office/drawing/2014/main" id="{5DE133C4-6CB5-4A4A-AE2A-6B044C66AB04}"/>
              </a:ext>
            </a:extLst>
          </p:cNvPr>
          <p:cNvSpPr txBox="1"/>
          <p:nvPr/>
        </p:nvSpPr>
        <p:spPr>
          <a:xfrm>
            <a:off x="9930941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938" name="Textfeld 937">
            <a:extLst>
              <a:ext uri="{FF2B5EF4-FFF2-40B4-BE49-F238E27FC236}">
                <a16:creationId xmlns:a16="http://schemas.microsoft.com/office/drawing/2014/main" id="{512992F3-F56C-41A4-933F-FE97CFD8FC45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39" name="Textfeld 938">
            <a:extLst>
              <a:ext uri="{FF2B5EF4-FFF2-40B4-BE49-F238E27FC236}">
                <a16:creationId xmlns:a16="http://schemas.microsoft.com/office/drawing/2014/main" id="{17CC50DA-1092-40CB-A406-0C49E5AC7F2A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0" name="Textfeld 939">
            <a:extLst>
              <a:ext uri="{FF2B5EF4-FFF2-40B4-BE49-F238E27FC236}">
                <a16:creationId xmlns:a16="http://schemas.microsoft.com/office/drawing/2014/main" id="{FA5CC2B4-A141-4647-A310-C3BDC1668510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1" name="Textfeld 940">
            <a:extLst>
              <a:ext uri="{FF2B5EF4-FFF2-40B4-BE49-F238E27FC236}">
                <a16:creationId xmlns:a16="http://schemas.microsoft.com/office/drawing/2014/main" id="{9374000D-F55C-4266-8A51-274BD07EFBD0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2" name="Textfeld 941">
            <a:extLst>
              <a:ext uri="{FF2B5EF4-FFF2-40B4-BE49-F238E27FC236}">
                <a16:creationId xmlns:a16="http://schemas.microsoft.com/office/drawing/2014/main" id="{293A6301-25B5-4EE8-A7E0-A6DE62033771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3" name="Textfeld 942">
            <a:extLst>
              <a:ext uri="{FF2B5EF4-FFF2-40B4-BE49-F238E27FC236}">
                <a16:creationId xmlns:a16="http://schemas.microsoft.com/office/drawing/2014/main" id="{6B86DA15-0DA6-4A30-8F20-145E06847364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4" name="Textfeld 943">
            <a:extLst>
              <a:ext uri="{FF2B5EF4-FFF2-40B4-BE49-F238E27FC236}">
                <a16:creationId xmlns:a16="http://schemas.microsoft.com/office/drawing/2014/main" id="{877441CA-FC8D-47E4-977F-40043D2D3FC3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5" name="Textfeld 944">
            <a:extLst>
              <a:ext uri="{FF2B5EF4-FFF2-40B4-BE49-F238E27FC236}">
                <a16:creationId xmlns:a16="http://schemas.microsoft.com/office/drawing/2014/main" id="{35D76B15-ABCD-4149-9232-B922401BC909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6" name="Textfeld 945">
            <a:extLst>
              <a:ext uri="{FF2B5EF4-FFF2-40B4-BE49-F238E27FC236}">
                <a16:creationId xmlns:a16="http://schemas.microsoft.com/office/drawing/2014/main" id="{E0CF97A1-E9E5-4B0F-A2E2-9F8D5E7B0CF0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7" name="Textfeld 946">
            <a:extLst>
              <a:ext uri="{FF2B5EF4-FFF2-40B4-BE49-F238E27FC236}">
                <a16:creationId xmlns:a16="http://schemas.microsoft.com/office/drawing/2014/main" id="{AA53903F-CCCD-4158-B935-9C4C7C9BD8F3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8" name="Textfeld 947">
            <a:extLst>
              <a:ext uri="{FF2B5EF4-FFF2-40B4-BE49-F238E27FC236}">
                <a16:creationId xmlns:a16="http://schemas.microsoft.com/office/drawing/2014/main" id="{D73B6968-AFAE-432A-8053-372DDCC19791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49" name="Textfeld 948">
            <a:extLst>
              <a:ext uri="{FF2B5EF4-FFF2-40B4-BE49-F238E27FC236}">
                <a16:creationId xmlns:a16="http://schemas.microsoft.com/office/drawing/2014/main" id="{60AC5194-AFDA-481B-81EB-63894A016310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0" name="Textfeld 949">
            <a:extLst>
              <a:ext uri="{FF2B5EF4-FFF2-40B4-BE49-F238E27FC236}">
                <a16:creationId xmlns:a16="http://schemas.microsoft.com/office/drawing/2014/main" id="{67C66F7F-B366-42CE-8817-20D308001CF6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1" name="Textfeld 950">
            <a:extLst>
              <a:ext uri="{FF2B5EF4-FFF2-40B4-BE49-F238E27FC236}">
                <a16:creationId xmlns:a16="http://schemas.microsoft.com/office/drawing/2014/main" id="{FD28255B-7A39-475C-9A23-5F3D61F6EEDA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2" name="Textfeld 951">
            <a:extLst>
              <a:ext uri="{FF2B5EF4-FFF2-40B4-BE49-F238E27FC236}">
                <a16:creationId xmlns:a16="http://schemas.microsoft.com/office/drawing/2014/main" id="{FA1BBDBF-756C-4D17-BDFB-CA36F306764F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3" name="Textfeld 952">
            <a:extLst>
              <a:ext uri="{FF2B5EF4-FFF2-40B4-BE49-F238E27FC236}">
                <a16:creationId xmlns:a16="http://schemas.microsoft.com/office/drawing/2014/main" id="{AF6F11C5-7288-4ADA-8076-0DEC127F9D28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4" name="Textfeld 953">
            <a:extLst>
              <a:ext uri="{FF2B5EF4-FFF2-40B4-BE49-F238E27FC236}">
                <a16:creationId xmlns:a16="http://schemas.microsoft.com/office/drawing/2014/main" id="{5ADE69D2-71F0-42F6-98A7-83423EC566E9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5" name="Textfeld 954">
            <a:extLst>
              <a:ext uri="{FF2B5EF4-FFF2-40B4-BE49-F238E27FC236}">
                <a16:creationId xmlns:a16="http://schemas.microsoft.com/office/drawing/2014/main" id="{0B5D1D57-B084-42A1-B33C-973384436828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6" name="Textfeld 955">
            <a:extLst>
              <a:ext uri="{FF2B5EF4-FFF2-40B4-BE49-F238E27FC236}">
                <a16:creationId xmlns:a16="http://schemas.microsoft.com/office/drawing/2014/main" id="{E0E0EA6F-E796-4327-9D07-7F93E88EAB42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7" name="Textfeld 956">
            <a:extLst>
              <a:ext uri="{FF2B5EF4-FFF2-40B4-BE49-F238E27FC236}">
                <a16:creationId xmlns:a16="http://schemas.microsoft.com/office/drawing/2014/main" id="{55D696B0-28C8-4CEA-86BF-7E6CFB5F2A21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8" name="Textfeld 957">
            <a:extLst>
              <a:ext uri="{FF2B5EF4-FFF2-40B4-BE49-F238E27FC236}">
                <a16:creationId xmlns:a16="http://schemas.microsoft.com/office/drawing/2014/main" id="{184674F3-DA10-4330-BA46-783197AFE2D7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59" name="Textfeld 958">
            <a:extLst>
              <a:ext uri="{FF2B5EF4-FFF2-40B4-BE49-F238E27FC236}">
                <a16:creationId xmlns:a16="http://schemas.microsoft.com/office/drawing/2014/main" id="{5082A584-63C3-40D4-80AE-E00CD9BD4D83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60" name="Textfeld 959">
            <a:extLst>
              <a:ext uri="{FF2B5EF4-FFF2-40B4-BE49-F238E27FC236}">
                <a16:creationId xmlns:a16="http://schemas.microsoft.com/office/drawing/2014/main" id="{9D05D475-D8C7-4DDD-B13B-411C4D6347C9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61" name="Textfeld 960">
            <a:extLst>
              <a:ext uri="{FF2B5EF4-FFF2-40B4-BE49-F238E27FC236}">
                <a16:creationId xmlns:a16="http://schemas.microsoft.com/office/drawing/2014/main" id="{3ED9BE55-420C-4AFA-82EE-175FB78035C2}"/>
              </a:ext>
            </a:extLst>
          </p:cNvPr>
          <p:cNvSpPr txBox="1"/>
          <p:nvPr/>
        </p:nvSpPr>
        <p:spPr>
          <a:xfrm>
            <a:off x="10549546" y="146450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962" name="Textfeld 961">
            <a:extLst>
              <a:ext uri="{FF2B5EF4-FFF2-40B4-BE49-F238E27FC236}">
                <a16:creationId xmlns:a16="http://schemas.microsoft.com/office/drawing/2014/main" id="{DE20E994-9C07-4592-A431-3D34B8D9AEAB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2:</a:t>
            </a:r>
          </a:p>
        </p:txBody>
      </p:sp>
    </p:spTree>
    <p:extLst>
      <p:ext uri="{BB962C8B-B14F-4D97-AF65-F5344CB8AC3E}">
        <p14:creationId xmlns:p14="http://schemas.microsoft.com/office/powerpoint/2010/main" val="375346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rafik 580">
            <a:extLst>
              <a:ext uri="{FF2B5EF4-FFF2-40B4-BE49-F238E27FC236}">
                <a16:creationId xmlns:a16="http://schemas.microsoft.com/office/drawing/2014/main" id="{121EC809-6E66-4036-A32E-493BC8E25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582" name="Grafik 581">
            <a:extLst>
              <a:ext uri="{FF2B5EF4-FFF2-40B4-BE49-F238E27FC236}">
                <a16:creationId xmlns:a16="http://schemas.microsoft.com/office/drawing/2014/main" id="{EB431541-65E4-4D67-B83B-6B8740242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583" name="Grafik 582">
            <a:extLst>
              <a:ext uri="{FF2B5EF4-FFF2-40B4-BE49-F238E27FC236}">
                <a16:creationId xmlns:a16="http://schemas.microsoft.com/office/drawing/2014/main" id="{362B6F1C-58BA-4B22-A671-00FE8CD41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584" name="Grafik 583">
            <a:extLst>
              <a:ext uri="{FF2B5EF4-FFF2-40B4-BE49-F238E27FC236}">
                <a16:creationId xmlns:a16="http://schemas.microsoft.com/office/drawing/2014/main" id="{B8BD763F-D2DC-4F61-9420-5430D2422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585" name="Grafik 584">
            <a:extLst>
              <a:ext uri="{FF2B5EF4-FFF2-40B4-BE49-F238E27FC236}">
                <a16:creationId xmlns:a16="http://schemas.microsoft.com/office/drawing/2014/main" id="{EA9CBF90-E462-4FE7-A399-3149320EE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586" name="Grafik 585">
            <a:extLst>
              <a:ext uri="{FF2B5EF4-FFF2-40B4-BE49-F238E27FC236}">
                <a16:creationId xmlns:a16="http://schemas.microsoft.com/office/drawing/2014/main" id="{86A26F40-996C-4214-AC0E-19E47F46B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587" name="Grafik 586">
            <a:extLst>
              <a:ext uri="{FF2B5EF4-FFF2-40B4-BE49-F238E27FC236}">
                <a16:creationId xmlns:a16="http://schemas.microsoft.com/office/drawing/2014/main" id="{4B13712C-401D-4A77-AD96-50927529A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588" name="Grafik 587">
            <a:extLst>
              <a:ext uri="{FF2B5EF4-FFF2-40B4-BE49-F238E27FC236}">
                <a16:creationId xmlns:a16="http://schemas.microsoft.com/office/drawing/2014/main" id="{B6A85628-F52D-43A5-B435-A09A655F6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589" name="Grafik 588">
            <a:extLst>
              <a:ext uri="{FF2B5EF4-FFF2-40B4-BE49-F238E27FC236}">
                <a16:creationId xmlns:a16="http://schemas.microsoft.com/office/drawing/2014/main" id="{E5C21E02-9CD8-4F2A-AF1E-3CA31930D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590" name="Grafik 589">
            <a:extLst>
              <a:ext uri="{FF2B5EF4-FFF2-40B4-BE49-F238E27FC236}">
                <a16:creationId xmlns:a16="http://schemas.microsoft.com/office/drawing/2014/main" id="{704E670C-A732-4AEA-937E-36FB9AB43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591" name="Grafik 590">
            <a:extLst>
              <a:ext uri="{FF2B5EF4-FFF2-40B4-BE49-F238E27FC236}">
                <a16:creationId xmlns:a16="http://schemas.microsoft.com/office/drawing/2014/main" id="{7203B4AB-F9FE-446F-B165-819448AFC4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592" name="Grafik 591">
            <a:extLst>
              <a:ext uri="{FF2B5EF4-FFF2-40B4-BE49-F238E27FC236}">
                <a16:creationId xmlns:a16="http://schemas.microsoft.com/office/drawing/2014/main" id="{910C341F-9725-4864-BDC9-6F97A247F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F238EBA8-7241-40B2-BBB7-9A5E5CC97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C2F05DA4-BE3E-4BBD-A362-2654D7BBD9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C5A535CB-B648-44EF-AAAD-29ADD50DE7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536FC64B-4B28-45AB-92AE-B1526FC54C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8F6E6889-B298-4D7A-88F6-A9DBF57441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2B11441C-710C-448D-98C3-209322E170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576" name="Grafik 575">
            <a:extLst>
              <a:ext uri="{FF2B5EF4-FFF2-40B4-BE49-F238E27FC236}">
                <a16:creationId xmlns:a16="http://schemas.microsoft.com/office/drawing/2014/main" id="{72A2C5CB-22AB-4265-A2F9-6DB70E3589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577" name="Grafik 576">
            <a:extLst>
              <a:ext uri="{FF2B5EF4-FFF2-40B4-BE49-F238E27FC236}">
                <a16:creationId xmlns:a16="http://schemas.microsoft.com/office/drawing/2014/main" id="{9FE04CFC-2A93-4AB9-BDED-E0EE2AC057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578" name="Grafik 577">
            <a:extLst>
              <a:ext uri="{FF2B5EF4-FFF2-40B4-BE49-F238E27FC236}">
                <a16:creationId xmlns:a16="http://schemas.microsoft.com/office/drawing/2014/main" id="{C25D41F0-A77F-4E7B-B2CD-5F39DFAA73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579" name="Grafik 578">
            <a:extLst>
              <a:ext uri="{FF2B5EF4-FFF2-40B4-BE49-F238E27FC236}">
                <a16:creationId xmlns:a16="http://schemas.microsoft.com/office/drawing/2014/main" id="{0560249E-FB33-4291-B754-B79DEF1632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593" name="Grafik 592">
            <a:extLst>
              <a:ext uri="{FF2B5EF4-FFF2-40B4-BE49-F238E27FC236}">
                <a16:creationId xmlns:a16="http://schemas.microsoft.com/office/drawing/2014/main" id="{E576F4C0-D427-4847-A2E0-A7BA1EDE81D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594" name="Grafik 593">
            <a:extLst>
              <a:ext uri="{FF2B5EF4-FFF2-40B4-BE49-F238E27FC236}">
                <a16:creationId xmlns:a16="http://schemas.microsoft.com/office/drawing/2014/main" id="{D450003C-8B56-45D3-A48D-059D87215C2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595" name="Grafik 594">
            <a:extLst>
              <a:ext uri="{FF2B5EF4-FFF2-40B4-BE49-F238E27FC236}">
                <a16:creationId xmlns:a16="http://schemas.microsoft.com/office/drawing/2014/main" id="{3E850F91-2733-4954-9CFB-83B4C6B9C7E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596" name="Grafik 595">
            <a:extLst>
              <a:ext uri="{FF2B5EF4-FFF2-40B4-BE49-F238E27FC236}">
                <a16:creationId xmlns:a16="http://schemas.microsoft.com/office/drawing/2014/main" id="{3F667F87-20D0-48DD-B757-8F90299E712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597" name="Grafik 596">
            <a:extLst>
              <a:ext uri="{FF2B5EF4-FFF2-40B4-BE49-F238E27FC236}">
                <a16:creationId xmlns:a16="http://schemas.microsoft.com/office/drawing/2014/main" id="{D0B1E423-6CDB-456B-AB0E-CCD3B26931F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598" name="Grafik 597">
            <a:extLst>
              <a:ext uri="{FF2B5EF4-FFF2-40B4-BE49-F238E27FC236}">
                <a16:creationId xmlns:a16="http://schemas.microsoft.com/office/drawing/2014/main" id="{02197325-1C08-4760-B05E-2C08279ECAA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599" name="Grafik 598">
            <a:extLst>
              <a:ext uri="{FF2B5EF4-FFF2-40B4-BE49-F238E27FC236}">
                <a16:creationId xmlns:a16="http://schemas.microsoft.com/office/drawing/2014/main" id="{D8F620AB-52F3-4AD1-ACB0-1235AFB9609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600" name="Grafik 599">
            <a:extLst>
              <a:ext uri="{FF2B5EF4-FFF2-40B4-BE49-F238E27FC236}">
                <a16:creationId xmlns:a16="http://schemas.microsoft.com/office/drawing/2014/main" id="{1DF98600-33E0-4407-B68F-9E2781B099A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601" name="Grafik 600">
            <a:extLst>
              <a:ext uri="{FF2B5EF4-FFF2-40B4-BE49-F238E27FC236}">
                <a16:creationId xmlns:a16="http://schemas.microsoft.com/office/drawing/2014/main" id="{5E0F804B-B7F8-4BA3-8B2A-8104BF66BE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602" name="Grafik 601">
            <a:extLst>
              <a:ext uri="{FF2B5EF4-FFF2-40B4-BE49-F238E27FC236}">
                <a16:creationId xmlns:a16="http://schemas.microsoft.com/office/drawing/2014/main" id="{A8B96DA7-E452-4225-AB14-47D3B32580C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603" name="Grafik 602">
            <a:extLst>
              <a:ext uri="{FF2B5EF4-FFF2-40B4-BE49-F238E27FC236}">
                <a16:creationId xmlns:a16="http://schemas.microsoft.com/office/drawing/2014/main" id="{9D473517-8776-4FD7-9D8F-975731E67EE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604" name="Grafik 603">
            <a:extLst>
              <a:ext uri="{FF2B5EF4-FFF2-40B4-BE49-F238E27FC236}">
                <a16:creationId xmlns:a16="http://schemas.microsoft.com/office/drawing/2014/main" id="{D4C63F73-6E48-4448-81C9-F9B6A701D35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50DE9187-AC76-4ADC-9680-807F99B4993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4CAEFB7E-EEEA-436B-8876-A983E32307D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859AF248-FF9F-49DB-A5DB-17729B30DD1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8B2299EC-A9F9-4EAA-904D-CE5DBF6423C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70" name="Grafik 169">
            <a:extLst>
              <a:ext uri="{FF2B5EF4-FFF2-40B4-BE49-F238E27FC236}">
                <a16:creationId xmlns:a16="http://schemas.microsoft.com/office/drawing/2014/main" id="{5BA673AD-849B-4860-A6CC-060AD59F759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DEFF1123-FDC8-4792-830A-C1307CC83A6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BC63A521-E376-492B-B59D-A8008534014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6D3AE218-3375-4B41-B566-2F0AECCC172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39B15F84-3351-4EC2-82BB-EBB4AE53A84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B2E4EBD6-2C57-4D40-8B65-44D1A53DEF4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D592EDB5-6D39-47E0-9139-40B665FA57F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FFC68DD4-FE6E-4F5D-BC68-2FB331CAB33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71E2B120-5DC8-4F3B-B839-184701D57B0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B25BF3A2-FD08-4F0A-80AE-2F724032F66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EDF5E910-2CA9-44D0-9612-B041BBCC3CF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653" name="Grafik 652">
            <a:extLst>
              <a:ext uri="{FF2B5EF4-FFF2-40B4-BE49-F238E27FC236}">
                <a16:creationId xmlns:a16="http://schemas.microsoft.com/office/drawing/2014/main" id="{7BDA09B5-A386-47B3-82F3-C3B9DD0949C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654" name="Grafik 653">
            <a:extLst>
              <a:ext uri="{FF2B5EF4-FFF2-40B4-BE49-F238E27FC236}">
                <a16:creationId xmlns:a16="http://schemas.microsoft.com/office/drawing/2014/main" id="{0D283CB1-B8B6-41FB-B6DB-155C9C78CE8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655" name="Grafik 654">
            <a:extLst>
              <a:ext uri="{FF2B5EF4-FFF2-40B4-BE49-F238E27FC236}">
                <a16:creationId xmlns:a16="http://schemas.microsoft.com/office/drawing/2014/main" id="{8F2CDD5A-2F61-4EDA-92C3-3C6B12E2260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656" name="Grafik 655">
            <a:extLst>
              <a:ext uri="{FF2B5EF4-FFF2-40B4-BE49-F238E27FC236}">
                <a16:creationId xmlns:a16="http://schemas.microsoft.com/office/drawing/2014/main" id="{8662D14D-5835-45C6-9B28-707AF2DB515F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657" name="Grafik 656">
            <a:extLst>
              <a:ext uri="{FF2B5EF4-FFF2-40B4-BE49-F238E27FC236}">
                <a16:creationId xmlns:a16="http://schemas.microsoft.com/office/drawing/2014/main" id="{CE41BC61-EF43-42AC-B332-7DA09E8B46D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658" name="Grafik 657">
            <a:extLst>
              <a:ext uri="{FF2B5EF4-FFF2-40B4-BE49-F238E27FC236}">
                <a16:creationId xmlns:a16="http://schemas.microsoft.com/office/drawing/2014/main" id="{2C424AB0-7BFC-4063-A41C-F19B4BD2FB6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659" name="Grafik 658">
            <a:extLst>
              <a:ext uri="{FF2B5EF4-FFF2-40B4-BE49-F238E27FC236}">
                <a16:creationId xmlns:a16="http://schemas.microsoft.com/office/drawing/2014/main" id="{25142D0D-2F66-4B00-8A2D-7970301A69DA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660" name="Grafik 659">
            <a:extLst>
              <a:ext uri="{FF2B5EF4-FFF2-40B4-BE49-F238E27FC236}">
                <a16:creationId xmlns:a16="http://schemas.microsoft.com/office/drawing/2014/main" id="{5C694F04-789B-44D3-B476-5CF3169F801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661" name="Grafik 660">
            <a:extLst>
              <a:ext uri="{FF2B5EF4-FFF2-40B4-BE49-F238E27FC236}">
                <a16:creationId xmlns:a16="http://schemas.microsoft.com/office/drawing/2014/main" id="{A2236076-67D1-41BB-BFD4-AFFB209F5432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662" name="Grafik 661">
            <a:extLst>
              <a:ext uri="{FF2B5EF4-FFF2-40B4-BE49-F238E27FC236}">
                <a16:creationId xmlns:a16="http://schemas.microsoft.com/office/drawing/2014/main" id="{5C6CB84A-5D85-4309-BB7E-B5E921D7CF4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663" name="Grafik 662">
            <a:extLst>
              <a:ext uri="{FF2B5EF4-FFF2-40B4-BE49-F238E27FC236}">
                <a16:creationId xmlns:a16="http://schemas.microsoft.com/office/drawing/2014/main" id="{44CEBD1D-CD51-458B-BC30-18DB89DDFA3B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664" name="Grafik 663">
            <a:extLst>
              <a:ext uri="{FF2B5EF4-FFF2-40B4-BE49-F238E27FC236}">
                <a16:creationId xmlns:a16="http://schemas.microsoft.com/office/drawing/2014/main" id="{74766C2F-3CD5-4102-92ED-848E0EE2D534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665" name="Grafik 664">
            <a:extLst>
              <a:ext uri="{FF2B5EF4-FFF2-40B4-BE49-F238E27FC236}">
                <a16:creationId xmlns:a16="http://schemas.microsoft.com/office/drawing/2014/main" id="{0A35E86F-3CAF-4C5C-BF87-4085312B819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666" name="Grafik 665">
            <a:extLst>
              <a:ext uri="{FF2B5EF4-FFF2-40B4-BE49-F238E27FC236}">
                <a16:creationId xmlns:a16="http://schemas.microsoft.com/office/drawing/2014/main" id="{03290BB9-10B1-407A-9BA1-D9CB3438CD7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667" name="Grafik 666">
            <a:extLst>
              <a:ext uri="{FF2B5EF4-FFF2-40B4-BE49-F238E27FC236}">
                <a16:creationId xmlns:a16="http://schemas.microsoft.com/office/drawing/2014/main" id="{977DEAF3-5739-4177-B90D-7BA6CDB70D86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668" name="Grafik 667">
            <a:extLst>
              <a:ext uri="{FF2B5EF4-FFF2-40B4-BE49-F238E27FC236}">
                <a16:creationId xmlns:a16="http://schemas.microsoft.com/office/drawing/2014/main" id="{84D30622-2FBB-4716-A53A-549FD5F26FE9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669" name="Grafik 668">
            <a:extLst>
              <a:ext uri="{FF2B5EF4-FFF2-40B4-BE49-F238E27FC236}">
                <a16:creationId xmlns:a16="http://schemas.microsoft.com/office/drawing/2014/main" id="{EF8990F7-B17E-498C-9512-0ADC76670A6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441" name="Grafik 440">
            <a:extLst>
              <a:ext uri="{FF2B5EF4-FFF2-40B4-BE49-F238E27FC236}">
                <a16:creationId xmlns:a16="http://schemas.microsoft.com/office/drawing/2014/main" id="{0F795F48-920E-4929-86CD-B414D8F48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442" name="Grafik 441">
            <a:extLst>
              <a:ext uri="{FF2B5EF4-FFF2-40B4-BE49-F238E27FC236}">
                <a16:creationId xmlns:a16="http://schemas.microsoft.com/office/drawing/2014/main" id="{089EBEEE-A4DE-44E7-80E0-DBB018D8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443" name="Grafik 442">
            <a:extLst>
              <a:ext uri="{FF2B5EF4-FFF2-40B4-BE49-F238E27FC236}">
                <a16:creationId xmlns:a16="http://schemas.microsoft.com/office/drawing/2014/main" id="{5C19ABE2-BBC7-4228-B8B2-9092E8126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444" name="Grafik 443">
            <a:extLst>
              <a:ext uri="{FF2B5EF4-FFF2-40B4-BE49-F238E27FC236}">
                <a16:creationId xmlns:a16="http://schemas.microsoft.com/office/drawing/2014/main" id="{2B2CA240-ED61-4964-83E3-645A80597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445" name="Grafik 444">
            <a:extLst>
              <a:ext uri="{FF2B5EF4-FFF2-40B4-BE49-F238E27FC236}">
                <a16:creationId xmlns:a16="http://schemas.microsoft.com/office/drawing/2014/main" id="{73C8306E-2B3C-4BD4-9655-9390DC7AF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446" name="Grafik 445">
            <a:extLst>
              <a:ext uri="{FF2B5EF4-FFF2-40B4-BE49-F238E27FC236}">
                <a16:creationId xmlns:a16="http://schemas.microsoft.com/office/drawing/2014/main" id="{5A3E4382-30C2-4EBB-AF11-C268BC4CF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447" name="Grafik 446">
            <a:extLst>
              <a:ext uri="{FF2B5EF4-FFF2-40B4-BE49-F238E27FC236}">
                <a16:creationId xmlns:a16="http://schemas.microsoft.com/office/drawing/2014/main" id="{39CF303C-3AA3-45DB-ABAF-AF5FAE004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448" name="Grafik 447">
            <a:extLst>
              <a:ext uri="{FF2B5EF4-FFF2-40B4-BE49-F238E27FC236}">
                <a16:creationId xmlns:a16="http://schemas.microsoft.com/office/drawing/2014/main" id="{E331DEAE-E07B-4184-98EA-35AF4BC2B2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449" name="Grafik 448">
            <a:extLst>
              <a:ext uri="{FF2B5EF4-FFF2-40B4-BE49-F238E27FC236}">
                <a16:creationId xmlns:a16="http://schemas.microsoft.com/office/drawing/2014/main" id="{3E964370-B852-4D1A-8FA0-E36BA2AEBD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450" name="Grafik 449">
            <a:extLst>
              <a:ext uri="{FF2B5EF4-FFF2-40B4-BE49-F238E27FC236}">
                <a16:creationId xmlns:a16="http://schemas.microsoft.com/office/drawing/2014/main" id="{55A04744-2A69-43CD-AD9F-3D7CF49D5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451" name="Grafik 450">
            <a:extLst>
              <a:ext uri="{FF2B5EF4-FFF2-40B4-BE49-F238E27FC236}">
                <a16:creationId xmlns:a16="http://schemas.microsoft.com/office/drawing/2014/main" id="{20076C6C-1167-4644-A1CA-C32D4B746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452" name="Grafik 451">
            <a:extLst>
              <a:ext uri="{FF2B5EF4-FFF2-40B4-BE49-F238E27FC236}">
                <a16:creationId xmlns:a16="http://schemas.microsoft.com/office/drawing/2014/main" id="{45A0D5FB-17AF-4CEC-9FCB-F44184906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453" name="Grafik 452">
            <a:extLst>
              <a:ext uri="{FF2B5EF4-FFF2-40B4-BE49-F238E27FC236}">
                <a16:creationId xmlns:a16="http://schemas.microsoft.com/office/drawing/2014/main" id="{D4C8CA8E-DC92-4302-8D5E-90A0F949AB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454" name="Grafik 453">
            <a:extLst>
              <a:ext uri="{FF2B5EF4-FFF2-40B4-BE49-F238E27FC236}">
                <a16:creationId xmlns:a16="http://schemas.microsoft.com/office/drawing/2014/main" id="{2089B3DC-78D9-4DEF-A8E3-45746E3140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455" name="Grafik 454">
            <a:extLst>
              <a:ext uri="{FF2B5EF4-FFF2-40B4-BE49-F238E27FC236}">
                <a16:creationId xmlns:a16="http://schemas.microsoft.com/office/drawing/2014/main" id="{792A604E-3DF6-4ED4-8E5A-7057D1AA81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456" name="Grafik 455">
            <a:extLst>
              <a:ext uri="{FF2B5EF4-FFF2-40B4-BE49-F238E27FC236}">
                <a16:creationId xmlns:a16="http://schemas.microsoft.com/office/drawing/2014/main" id="{A350A853-011F-402D-9C1C-21FD314D24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457" name="Grafik 456">
            <a:extLst>
              <a:ext uri="{FF2B5EF4-FFF2-40B4-BE49-F238E27FC236}">
                <a16:creationId xmlns:a16="http://schemas.microsoft.com/office/drawing/2014/main" id="{734B1098-E3B1-4212-8D40-3DC2FC2BB3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458" name="Grafik 457">
            <a:extLst>
              <a:ext uri="{FF2B5EF4-FFF2-40B4-BE49-F238E27FC236}">
                <a16:creationId xmlns:a16="http://schemas.microsoft.com/office/drawing/2014/main" id="{4A54B84E-F62A-4E13-948F-5F65AC288ED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459" name="Grafik 458">
            <a:extLst>
              <a:ext uri="{FF2B5EF4-FFF2-40B4-BE49-F238E27FC236}">
                <a16:creationId xmlns:a16="http://schemas.microsoft.com/office/drawing/2014/main" id="{C2EE5AE0-ABA6-40A0-8842-9C2D4C3695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460" name="Grafik 459">
            <a:extLst>
              <a:ext uri="{FF2B5EF4-FFF2-40B4-BE49-F238E27FC236}">
                <a16:creationId xmlns:a16="http://schemas.microsoft.com/office/drawing/2014/main" id="{E47D59FB-5B64-41AD-B236-496E3E4EA4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461" name="Grafik 460">
            <a:extLst>
              <a:ext uri="{FF2B5EF4-FFF2-40B4-BE49-F238E27FC236}">
                <a16:creationId xmlns:a16="http://schemas.microsoft.com/office/drawing/2014/main" id="{B2ABB80D-C60C-4494-B60C-B23F014E1A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462" name="Grafik 461">
            <a:extLst>
              <a:ext uri="{FF2B5EF4-FFF2-40B4-BE49-F238E27FC236}">
                <a16:creationId xmlns:a16="http://schemas.microsoft.com/office/drawing/2014/main" id="{CC4E96C5-4AD6-4EC7-8DD9-DE50CEB97C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463" name="Grafik 462">
            <a:extLst>
              <a:ext uri="{FF2B5EF4-FFF2-40B4-BE49-F238E27FC236}">
                <a16:creationId xmlns:a16="http://schemas.microsoft.com/office/drawing/2014/main" id="{BCD2A0ED-B669-4D9B-85BA-2483A63A71C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464" name="Grafik 463">
            <a:extLst>
              <a:ext uri="{FF2B5EF4-FFF2-40B4-BE49-F238E27FC236}">
                <a16:creationId xmlns:a16="http://schemas.microsoft.com/office/drawing/2014/main" id="{5E5046F1-1C32-4402-A763-C72177619B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465" name="Grafik 464">
            <a:extLst>
              <a:ext uri="{FF2B5EF4-FFF2-40B4-BE49-F238E27FC236}">
                <a16:creationId xmlns:a16="http://schemas.microsoft.com/office/drawing/2014/main" id="{8ED4AAB0-5132-4D1A-97CB-D4ABD4ECD8A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466" name="Grafik 465">
            <a:extLst>
              <a:ext uri="{FF2B5EF4-FFF2-40B4-BE49-F238E27FC236}">
                <a16:creationId xmlns:a16="http://schemas.microsoft.com/office/drawing/2014/main" id="{2F25FCEA-B630-4AF6-892D-2DC66DDCD33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467" name="Grafik 466">
            <a:extLst>
              <a:ext uri="{FF2B5EF4-FFF2-40B4-BE49-F238E27FC236}">
                <a16:creationId xmlns:a16="http://schemas.microsoft.com/office/drawing/2014/main" id="{F8624D8C-92D8-4CEB-A446-699C278ECC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468" name="Grafik 467">
            <a:extLst>
              <a:ext uri="{FF2B5EF4-FFF2-40B4-BE49-F238E27FC236}">
                <a16:creationId xmlns:a16="http://schemas.microsoft.com/office/drawing/2014/main" id="{A95B16DF-1712-4487-8672-6381C34C745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469" name="Grafik 468">
            <a:extLst>
              <a:ext uri="{FF2B5EF4-FFF2-40B4-BE49-F238E27FC236}">
                <a16:creationId xmlns:a16="http://schemas.microsoft.com/office/drawing/2014/main" id="{641B4C2C-A4F4-456C-A409-7A29173DC3E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470" name="Grafik 469">
            <a:extLst>
              <a:ext uri="{FF2B5EF4-FFF2-40B4-BE49-F238E27FC236}">
                <a16:creationId xmlns:a16="http://schemas.microsoft.com/office/drawing/2014/main" id="{9ACF9A23-7FCC-43F3-8F60-EC80CB3D2CC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471" name="Grafik 470">
            <a:extLst>
              <a:ext uri="{FF2B5EF4-FFF2-40B4-BE49-F238E27FC236}">
                <a16:creationId xmlns:a16="http://schemas.microsoft.com/office/drawing/2014/main" id="{894E109D-263C-4076-8051-FD3565F219F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472" name="Grafik 471">
            <a:extLst>
              <a:ext uri="{FF2B5EF4-FFF2-40B4-BE49-F238E27FC236}">
                <a16:creationId xmlns:a16="http://schemas.microsoft.com/office/drawing/2014/main" id="{97A2BDEE-71C6-494A-808F-D2C9D9D2425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473" name="Grafik 472">
            <a:extLst>
              <a:ext uri="{FF2B5EF4-FFF2-40B4-BE49-F238E27FC236}">
                <a16:creationId xmlns:a16="http://schemas.microsoft.com/office/drawing/2014/main" id="{DDC948FA-0283-42A1-A4CC-FF81A462AAC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474" name="Grafik 473">
            <a:extLst>
              <a:ext uri="{FF2B5EF4-FFF2-40B4-BE49-F238E27FC236}">
                <a16:creationId xmlns:a16="http://schemas.microsoft.com/office/drawing/2014/main" id="{D727DA1B-4B20-4ED2-BBA9-CF99B7E0414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475" name="Grafik 474">
            <a:extLst>
              <a:ext uri="{FF2B5EF4-FFF2-40B4-BE49-F238E27FC236}">
                <a16:creationId xmlns:a16="http://schemas.microsoft.com/office/drawing/2014/main" id="{DC679489-70D9-44A7-8E99-DEC808B075E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476" name="Grafik 475">
            <a:extLst>
              <a:ext uri="{FF2B5EF4-FFF2-40B4-BE49-F238E27FC236}">
                <a16:creationId xmlns:a16="http://schemas.microsoft.com/office/drawing/2014/main" id="{291547AF-F6BA-4E41-80A9-8DB56A95B94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477" name="Grafik 476">
            <a:extLst>
              <a:ext uri="{FF2B5EF4-FFF2-40B4-BE49-F238E27FC236}">
                <a16:creationId xmlns:a16="http://schemas.microsoft.com/office/drawing/2014/main" id="{CDD81EAF-ADF1-43E7-9A06-5B1E968BCCE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478" name="Grafik 477">
            <a:extLst>
              <a:ext uri="{FF2B5EF4-FFF2-40B4-BE49-F238E27FC236}">
                <a16:creationId xmlns:a16="http://schemas.microsoft.com/office/drawing/2014/main" id="{FFBE13EE-115A-4652-8FFF-427BAA4E6F8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479" name="Grafik 478">
            <a:extLst>
              <a:ext uri="{FF2B5EF4-FFF2-40B4-BE49-F238E27FC236}">
                <a16:creationId xmlns:a16="http://schemas.microsoft.com/office/drawing/2014/main" id="{300B13B7-6AB4-4350-BE7D-1989EA3D84A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480" name="Grafik 479">
            <a:extLst>
              <a:ext uri="{FF2B5EF4-FFF2-40B4-BE49-F238E27FC236}">
                <a16:creationId xmlns:a16="http://schemas.microsoft.com/office/drawing/2014/main" id="{24914024-0ED5-42F1-BA79-C76CF03E235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481" name="Grafik 480">
            <a:extLst>
              <a:ext uri="{FF2B5EF4-FFF2-40B4-BE49-F238E27FC236}">
                <a16:creationId xmlns:a16="http://schemas.microsoft.com/office/drawing/2014/main" id="{6B2F382E-BD27-4CAD-BF30-8CFAAB4A19A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482" name="Grafik 481">
            <a:extLst>
              <a:ext uri="{FF2B5EF4-FFF2-40B4-BE49-F238E27FC236}">
                <a16:creationId xmlns:a16="http://schemas.microsoft.com/office/drawing/2014/main" id="{E7CDE7B2-73CD-4E0B-A932-E29F0F5D6D0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483" name="Grafik 482">
            <a:extLst>
              <a:ext uri="{FF2B5EF4-FFF2-40B4-BE49-F238E27FC236}">
                <a16:creationId xmlns:a16="http://schemas.microsoft.com/office/drawing/2014/main" id="{2258891A-379B-4626-9072-BBE10C11E43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484" name="Grafik 483">
            <a:extLst>
              <a:ext uri="{FF2B5EF4-FFF2-40B4-BE49-F238E27FC236}">
                <a16:creationId xmlns:a16="http://schemas.microsoft.com/office/drawing/2014/main" id="{0C311005-C942-4E21-8AE0-56A519B7F6E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485" name="Grafik 484">
            <a:extLst>
              <a:ext uri="{FF2B5EF4-FFF2-40B4-BE49-F238E27FC236}">
                <a16:creationId xmlns:a16="http://schemas.microsoft.com/office/drawing/2014/main" id="{7ED02125-166F-4EB4-A56C-D3DA91FAA46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486" name="Grafik 485">
            <a:extLst>
              <a:ext uri="{FF2B5EF4-FFF2-40B4-BE49-F238E27FC236}">
                <a16:creationId xmlns:a16="http://schemas.microsoft.com/office/drawing/2014/main" id="{3761F9E7-4C5C-4F38-9574-F895565FF68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487" name="Grafik 486">
            <a:extLst>
              <a:ext uri="{FF2B5EF4-FFF2-40B4-BE49-F238E27FC236}">
                <a16:creationId xmlns:a16="http://schemas.microsoft.com/office/drawing/2014/main" id="{DD96EED5-085C-4E0A-B96F-24EBC361D63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488" name="Grafik 487">
            <a:extLst>
              <a:ext uri="{FF2B5EF4-FFF2-40B4-BE49-F238E27FC236}">
                <a16:creationId xmlns:a16="http://schemas.microsoft.com/office/drawing/2014/main" id="{E863680D-FD24-4789-9BF9-03485C1871A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489" name="Grafik 488">
            <a:extLst>
              <a:ext uri="{FF2B5EF4-FFF2-40B4-BE49-F238E27FC236}">
                <a16:creationId xmlns:a16="http://schemas.microsoft.com/office/drawing/2014/main" id="{9D841121-70EF-4BC5-9B2E-73584E1DC37F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490" name="Grafik 489">
            <a:extLst>
              <a:ext uri="{FF2B5EF4-FFF2-40B4-BE49-F238E27FC236}">
                <a16:creationId xmlns:a16="http://schemas.microsoft.com/office/drawing/2014/main" id="{5523A4E5-16C6-4754-8DDE-F524DF1ABE16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491" name="Grafik 490">
            <a:extLst>
              <a:ext uri="{FF2B5EF4-FFF2-40B4-BE49-F238E27FC236}">
                <a16:creationId xmlns:a16="http://schemas.microsoft.com/office/drawing/2014/main" id="{D223C8FE-7C4F-42B7-90F9-95418BAF32A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492" name="Grafik 491">
            <a:extLst>
              <a:ext uri="{FF2B5EF4-FFF2-40B4-BE49-F238E27FC236}">
                <a16:creationId xmlns:a16="http://schemas.microsoft.com/office/drawing/2014/main" id="{C89DE978-59B3-4FFB-93C3-5051512FF2E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493" name="Grafik 492">
            <a:extLst>
              <a:ext uri="{FF2B5EF4-FFF2-40B4-BE49-F238E27FC236}">
                <a16:creationId xmlns:a16="http://schemas.microsoft.com/office/drawing/2014/main" id="{976C92DE-ED20-478D-9C1B-F1E759B65FF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494" name="Grafik 493">
            <a:extLst>
              <a:ext uri="{FF2B5EF4-FFF2-40B4-BE49-F238E27FC236}">
                <a16:creationId xmlns:a16="http://schemas.microsoft.com/office/drawing/2014/main" id="{A3A42C69-A0E0-44A1-8901-3C9468C3B9E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495" name="Grafik 494">
            <a:extLst>
              <a:ext uri="{FF2B5EF4-FFF2-40B4-BE49-F238E27FC236}">
                <a16:creationId xmlns:a16="http://schemas.microsoft.com/office/drawing/2014/main" id="{462E92B7-BE19-4B5D-A9DC-31925A93EC6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496" name="Grafik 495">
            <a:extLst>
              <a:ext uri="{FF2B5EF4-FFF2-40B4-BE49-F238E27FC236}">
                <a16:creationId xmlns:a16="http://schemas.microsoft.com/office/drawing/2014/main" id="{D79C67D6-1A58-43FE-BDCF-6633F4CCF60E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497" name="Grafik 496">
            <a:extLst>
              <a:ext uri="{FF2B5EF4-FFF2-40B4-BE49-F238E27FC236}">
                <a16:creationId xmlns:a16="http://schemas.microsoft.com/office/drawing/2014/main" id="{F71B11D0-EEAF-4520-90B9-D9870D76F3D1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498" name="Grafik 497">
            <a:extLst>
              <a:ext uri="{FF2B5EF4-FFF2-40B4-BE49-F238E27FC236}">
                <a16:creationId xmlns:a16="http://schemas.microsoft.com/office/drawing/2014/main" id="{F3FACD19-06FF-4EFB-9179-5CEA41CAF55E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499" name="Grafik 498">
            <a:extLst>
              <a:ext uri="{FF2B5EF4-FFF2-40B4-BE49-F238E27FC236}">
                <a16:creationId xmlns:a16="http://schemas.microsoft.com/office/drawing/2014/main" id="{2832C96D-DAEF-478A-B1C9-15F23D47A49E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500" name="Grafik 499">
            <a:extLst>
              <a:ext uri="{FF2B5EF4-FFF2-40B4-BE49-F238E27FC236}">
                <a16:creationId xmlns:a16="http://schemas.microsoft.com/office/drawing/2014/main" id="{00A6BBD3-8838-4375-B9CA-71FE60515C85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501" name="Grafik 500">
            <a:extLst>
              <a:ext uri="{FF2B5EF4-FFF2-40B4-BE49-F238E27FC236}">
                <a16:creationId xmlns:a16="http://schemas.microsoft.com/office/drawing/2014/main" id="{F726F960-7659-4AD6-8ADC-614DCC2C311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502" name="Grafik 501">
            <a:extLst>
              <a:ext uri="{FF2B5EF4-FFF2-40B4-BE49-F238E27FC236}">
                <a16:creationId xmlns:a16="http://schemas.microsoft.com/office/drawing/2014/main" id="{3BEF4285-41D5-4005-AEB4-C98FA08AACF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503" name="Grafik 502">
            <a:extLst>
              <a:ext uri="{FF2B5EF4-FFF2-40B4-BE49-F238E27FC236}">
                <a16:creationId xmlns:a16="http://schemas.microsoft.com/office/drawing/2014/main" id="{49F870D1-125E-4B1D-AB0C-1F1A2CC821B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504" name="Grafik 503">
            <a:extLst>
              <a:ext uri="{FF2B5EF4-FFF2-40B4-BE49-F238E27FC236}">
                <a16:creationId xmlns:a16="http://schemas.microsoft.com/office/drawing/2014/main" id="{6BBC5D7E-F150-45C0-B30F-C091FB04338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505" name="Grafik 504">
            <a:extLst>
              <a:ext uri="{FF2B5EF4-FFF2-40B4-BE49-F238E27FC236}">
                <a16:creationId xmlns:a16="http://schemas.microsoft.com/office/drawing/2014/main" id="{D7E281EE-9309-48E6-9FF4-3679B32FF82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506" name="Grafik 505">
            <a:extLst>
              <a:ext uri="{FF2B5EF4-FFF2-40B4-BE49-F238E27FC236}">
                <a16:creationId xmlns:a16="http://schemas.microsoft.com/office/drawing/2014/main" id="{15387E97-3C07-4E67-AC0F-162A9C5B4FE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507" name="Grafik 506">
            <a:extLst>
              <a:ext uri="{FF2B5EF4-FFF2-40B4-BE49-F238E27FC236}">
                <a16:creationId xmlns:a16="http://schemas.microsoft.com/office/drawing/2014/main" id="{01B3A206-933B-49E8-8FC5-1045F4B4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508" name="Grafik 507">
            <a:extLst>
              <a:ext uri="{FF2B5EF4-FFF2-40B4-BE49-F238E27FC236}">
                <a16:creationId xmlns:a16="http://schemas.microsoft.com/office/drawing/2014/main" id="{C49C79FC-236A-475A-999F-8D8E50E8B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509" name="Grafik 508">
            <a:extLst>
              <a:ext uri="{FF2B5EF4-FFF2-40B4-BE49-F238E27FC236}">
                <a16:creationId xmlns:a16="http://schemas.microsoft.com/office/drawing/2014/main" id="{0DA19C7E-CA47-4849-B637-A093568B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510" name="Grafik 509">
            <a:extLst>
              <a:ext uri="{FF2B5EF4-FFF2-40B4-BE49-F238E27FC236}">
                <a16:creationId xmlns:a16="http://schemas.microsoft.com/office/drawing/2014/main" id="{7D03F0FB-4D1D-46BE-8AE4-1678740BE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511" name="Grafik 510">
            <a:extLst>
              <a:ext uri="{FF2B5EF4-FFF2-40B4-BE49-F238E27FC236}">
                <a16:creationId xmlns:a16="http://schemas.microsoft.com/office/drawing/2014/main" id="{8948AA2B-6B42-44FE-A356-489C63F56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512" name="Grafik 511">
            <a:extLst>
              <a:ext uri="{FF2B5EF4-FFF2-40B4-BE49-F238E27FC236}">
                <a16:creationId xmlns:a16="http://schemas.microsoft.com/office/drawing/2014/main" id="{ECD71E9A-023A-487E-8707-15D77FE46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513" name="Grafik 512">
            <a:extLst>
              <a:ext uri="{FF2B5EF4-FFF2-40B4-BE49-F238E27FC236}">
                <a16:creationId xmlns:a16="http://schemas.microsoft.com/office/drawing/2014/main" id="{E5A11E99-7BB3-4404-90BA-1C433DA21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514" name="Grafik 513">
            <a:extLst>
              <a:ext uri="{FF2B5EF4-FFF2-40B4-BE49-F238E27FC236}">
                <a16:creationId xmlns:a16="http://schemas.microsoft.com/office/drawing/2014/main" id="{E64F31E8-E2D6-4227-A521-EBA159675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515" name="Grafik 514">
            <a:extLst>
              <a:ext uri="{FF2B5EF4-FFF2-40B4-BE49-F238E27FC236}">
                <a16:creationId xmlns:a16="http://schemas.microsoft.com/office/drawing/2014/main" id="{EF2BE828-E9EA-4ACE-B7D3-BCFE3E4F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516" name="Grafik 515">
            <a:extLst>
              <a:ext uri="{FF2B5EF4-FFF2-40B4-BE49-F238E27FC236}">
                <a16:creationId xmlns:a16="http://schemas.microsoft.com/office/drawing/2014/main" id="{596328E6-9901-446D-A028-449231BC52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517" name="Grafik 516">
            <a:extLst>
              <a:ext uri="{FF2B5EF4-FFF2-40B4-BE49-F238E27FC236}">
                <a16:creationId xmlns:a16="http://schemas.microsoft.com/office/drawing/2014/main" id="{E5C483E5-7FBD-441E-9C8F-DE1D35A343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518" name="Grafik 517">
            <a:extLst>
              <a:ext uri="{FF2B5EF4-FFF2-40B4-BE49-F238E27FC236}">
                <a16:creationId xmlns:a16="http://schemas.microsoft.com/office/drawing/2014/main" id="{2BCCFB12-C9B0-4875-A600-07463B166E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519" name="Grafik 518">
            <a:extLst>
              <a:ext uri="{FF2B5EF4-FFF2-40B4-BE49-F238E27FC236}">
                <a16:creationId xmlns:a16="http://schemas.microsoft.com/office/drawing/2014/main" id="{FB308CF7-7682-4A36-BA40-41E4286460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520" name="Grafik 519">
            <a:extLst>
              <a:ext uri="{FF2B5EF4-FFF2-40B4-BE49-F238E27FC236}">
                <a16:creationId xmlns:a16="http://schemas.microsoft.com/office/drawing/2014/main" id="{8D2456E7-0C25-480E-9FD6-DDD48202D5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521" name="Grafik 520">
            <a:extLst>
              <a:ext uri="{FF2B5EF4-FFF2-40B4-BE49-F238E27FC236}">
                <a16:creationId xmlns:a16="http://schemas.microsoft.com/office/drawing/2014/main" id="{7518CA33-5161-419F-B2EE-BB895CDC11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522" name="Grafik 521">
            <a:extLst>
              <a:ext uri="{FF2B5EF4-FFF2-40B4-BE49-F238E27FC236}">
                <a16:creationId xmlns:a16="http://schemas.microsoft.com/office/drawing/2014/main" id="{E33DA438-EFF8-482C-BF59-63392817A8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523" name="Grafik 522">
            <a:extLst>
              <a:ext uri="{FF2B5EF4-FFF2-40B4-BE49-F238E27FC236}">
                <a16:creationId xmlns:a16="http://schemas.microsoft.com/office/drawing/2014/main" id="{F474B789-FF31-4D16-9F11-74FFBF1D1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524" name="Grafik 523">
            <a:extLst>
              <a:ext uri="{FF2B5EF4-FFF2-40B4-BE49-F238E27FC236}">
                <a16:creationId xmlns:a16="http://schemas.microsoft.com/office/drawing/2014/main" id="{5C2A3A80-473D-4DD2-A7C1-0ED1D006E8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525" name="Grafik 524">
            <a:extLst>
              <a:ext uri="{FF2B5EF4-FFF2-40B4-BE49-F238E27FC236}">
                <a16:creationId xmlns:a16="http://schemas.microsoft.com/office/drawing/2014/main" id="{329A67CF-5214-44A3-AE62-906F4DFEA6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526" name="Grafik 525">
            <a:extLst>
              <a:ext uri="{FF2B5EF4-FFF2-40B4-BE49-F238E27FC236}">
                <a16:creationId xmlns:a16="http://schemas.microsoft.com/office/drawing/2014/main" id="{F17B7D26-82C3-4FC2-8618-8D7573C86A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527" name="Grafik 526">
            <a:extLst>
              <a:ext uri="{FF2B5EF4-FFF2-40B4-BE49-F238E27FC236}">
                <a16:creationId xmlns:a16="http://schemas.microsoft.com/office/drawing/2014/main" id="{33FD7322-D6A3-416B-AD85-F4466F8EE5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528" name="Grafik 527">
            <a:extLst>
              <a:ext uri="{FF2B5EF4-FFF2-40B4-BE49-F238E27FC236}">
                <a16:creationId xmlns:a16="http://schemas.microsoft.com/office/drawing/2014/main" id="{65A2F6CD-E3F2-45C7-8D0E-4A441882D86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529" name="Grafik 528">
            <a:extLst>
              <a:ext uri="{FF2B5EF4-FFF2-40B4-BE49-F238E27FC236}">
                <a16:creationId xmlns:a16="http://schemas.microsoft.com/office/drawing/2014/main" id="{49744441-27DB-405A-8D9D-E6919811915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530" name="Grafik 529">
            <a:extLst>
              <a:ext uri="{FF2B5EF4-FFF2-40B4-BE49-F238E27FC236}">
                <a16:creationId xmlns:a16="http://schemas.microsoft.com/office/drawing/2014/main" id="{DC4E860E-1E02-42FA-9797-9F78D42960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531" name="Grafik 530">
            <a:extLst>
              <a:ext uri="{FF2B5EF4-FFF2-40B4-BE49-F238E27FC236}">
                <a16:creationId xmlns:a16="http://schemas.microsoft.com/office/drawing/2014/main" id="{482C91BF-8356-4279-815C-A60385BE20A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532" name="Grafik 531">
            <a:extLst>
              <a:ext uri="{FF2B5EF4-FFF2-40B4-BE49-F238E27FC236}">
                <a16:creationId xmlns:a16="http://schemas.microsoft.com/office/drawing/2014/main" id="{B3A555DB-DD93-4CE8-A747-8E5753E33FA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533" name="Grafik 532">
            <a:extLst>
              <a:ext uri="{FF2B5EF4-FFF2-40B4-BE49-F238E27FC236}">
                <a16:creationId xmlns:a16="http://schemas.microsoft.com/office/drawing/2014/main" id="{7A8EC4A6-A17A-41A4-82AB-0A85094DA8F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534" name="Grafik 533">
            <a:extLst>
              <a:ext uri="{FF2B5EF4-FFF2-40B4-BE49-F238E27FC236}">
                <a16:creationId xmlns:a16="http://schemas.microsoft.com/office/drawing/2014/main" id="{0AADF7BB-3343-4BF1-8347-9C441D9B387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535" name="Grafik 534">
            <a:extLst>
              <a:ext uri="{FF2B5EF4-FFF2-40B4-BE49-F238E27FC236}">
                <a16:creationId xmlns:a16="http://schemas.microsoft.com/office/drawing/2014/main" id="{F517168E-FAE2-4CC8-B4B7-B33A4400BF4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536" name="Grafik 535">
            <a:extLst>
              <a:ext uri="{FF2B5EF4-FFF2-40B4-BE49-F238E27FC236}">
                <a16:creationId xmlns:a16="http://schemas.microsoft.com/office/drawing/2014/main" id="{119240B8-3BC1-4E69-B029-5E4678E4A6E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537" name="Grafik 536">
            <a:extLst>
              <a:ext uri="{FF2B5EF4-FFF2-40B4-BE49-F238E27FC236}">
                <a16:creationId xmlns:a16="http://schemas.microsoft.com/office/drawing/2014/main" id="{C70F4D3A-1DAC-4E31-B334-1437A1B97D9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538" name="Grafik 537">
            <a:extLst>
              <a:ext uri="{FF2B5EF4-FFF2-40B4-BE49-F238E27FC236}">
                <a16:creationId xmlns:a16="http://schemas.microsoft.com/office/drawing/2014/main" id="{DCE87236-8276-4958-90EB-B71C446F94C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539" name="Grafik 538">
            <a:extLst>
              <a:ext uri="{FF2B5EF4-FFF2-40B4-BE49-F238E27FC236}">
                <a16:creationId xmlns:a16="http://schemas.microsoft.com/office/drawing/2014/main" id="{47A35B53-42EB-4543-9E2D-F97338897E5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540" name="Grafik 539">
            <a:extLst>
              <a:ext uri="{FF2B5EF4-FFF2-40B4-BE49-F238E27FC236}">
                <a16:creationId xmlns:a16="http://schemas.microsoft.com/office/drawing/2014/main" id="{94B4DD0E-7FEE-4353-82A7-06D3B452E62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541" name="Grafik 540">
            <a:extLst>
              <a:ext uri="{FF2B5EF4-FFF2-40B4-BE49-F238E27FC236}">
                <a16:creationId xmlns:a16="http://schemas.microsoft.com/office/drawing/2014/main" id="{B4EC0E94-2176-40C3-AD8B-A3C0391DCED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542" name="Grafik 541">
            <a:extLst>
              <a:ext uri="{FF2B5EF4-FFF2-40B4-BE49-F238E27FC236}">
                <a16:creationId xmlns:a16="http://schemas.microsoft.com/office/drawing/2014/main" id="{B6CEBC1F-2296-48A3-AF76-F987067A8CC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543" name="Grafik 542">
            <a:extLst>
              <a:ext uri="{FF2B5EF4-FFF2-40B4-BE49-F238E27FC236}">
                <a16:creationId xmlns:a16="http://schemas.microsoft.com/office/drawing/2014/main" id="{8B3A75BE-D7F0-43ED-93ED-5D46330E3D8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544" name="Grafik 543">
            <a:extLst>
              <a:ext uri="{FF2B5EF4-FFF2-40B4-BE49-F238E27FC236}">
                <a16:creationId xmlns:a16="http://schemas.microsoft.com/office/drawing/2014/main" id="{DEC51787-9FF5-43A2-8691-CE314C12C18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545" name="Grafik 544">
            <a:extLst>
              <a:ext uri="{FF2B5EF4-FFF2-40B4-BE49-F238E27FC236}">
                <a16:creationId xmlns:a16="http://schemas.microsoft.com/office/drawing/2014/main" id="{07898821-119A-455F-8E1A-85B4DF96F3E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546" name="Grafik 545">
            <a:extLst>
              <a:ext uri="{FF2B5EF4-FFF2-40B4-BE49-F238E27FC236}">
                <a16:creationId xmlns:a16="http://schemas.microsoft.com/office/drawing/2014/main" id="{1674B43E-FD17-4AA7-8F4A-9F7803D99DF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547" name="Grafik 546">
            <a:extLst>
              <a:ext uri="{FF2B5EF4-FFF2-40B4-BE49-F238E27FC236}">
                <a16:creationId xmlns:a16="http://schemas.microsoft.com/office/drawing/2014/main" id="{8E22228D-2E36-45F9-8D8B-7D2F46498BA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548" name="Grafik 547">
            <a:extLst>
              <a:ext uri="{FF2B5EF4-FFF2-40B4-BE49-F238E27FC236}">
                <a16:creationId xmlns:a16="http://schemas.microsoft.com/office/drawing/2014/main" id="{77F5C9C1-C640-4A69-99E1-0A229BC6F47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549" name="Grafik 548">
            <a:extLst>
              <a:ext uri="{FF2B5EF4-FFF2-40B4-BE49-F238E27FC236}">
                <a16:creationId xmlns:a16="http://schemas.microsoft.com/office/drawing/2014/main" id="{D1429698-D9B5-484E-89E3-24539F14D4B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550" name="Grafik 549">
            <a:extLst>
              <a:ext uri="{FF2B5EF4-FFF2-40B4-BE49-F238E27FC236}">
                <a16:creationId xmlns:a16="http://schemas.microsoft.com/office/drawing/2014/main" id="{34AD6C07-D36C-444C-B997-13C6DC03FF0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551" name="Grafik 550">
            <a:extLst>
              <a:ext uri="{FF2B5EF4-FFF2-40B4-BE49-F238E27FC236}">
                <a16:creationId xmlns:a16="http://schemas.microsoft.com/office/drawing/2014/main" id="{46318132-027B-44AF-B552-44E4211276C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552" name="Grafik 551">
            <a:extLst>
              <a:ext uri="{FF2B5EF4-FFF2-40B4-BE49-F238E27FC236}">
                <a16:creationId xmlns:a16="http://schemas.microsoft.com/office/drawing/2014/main" id="{311BCC63-8FC1-4536-80CA-4FDB6F5F229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553" name="Grafik 552">
            <a:extLst>
              <a:ext uri="{FF2B5EF4-FFF2-40B4-BE49-F238E27FC236}">
                <a16:creationId xmlns:a16="http://schemas.microsoft.com/office/drawing/2014/main" id="{8B645D09-E687-4FAB-A17D-D0309579C9F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554" name="Grafik 553">
            <a:extLst>
              <a:ext uri="{FF2B5EF4-FFF2-40B4-BE49-F238E27FC236}">
                <a16:creationId xmlns:a16="http://schemas.microsoft.com/office/drawing/2014/main" id="{A05886D9-2360-4309-9D28-B41D6F30103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555" name="Grafik 554">
            <a:extLst>
              <a:ext uri="{FF2B5EF4-FFF2-40B4-BE49-F238E27FC236}">
                <a16:creationId xmlns:a16="http://schemas.microsoft.com/office/drawing/2014/main" id="{570DB2B5-B73A-4BAC-B35C-A2DCD36501A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556" name="Grafik 555">
            <a:extLst>
              <a:ext uri="{FF2B5EF4-FFF2-40B4-BE49-F238E27FC236}">
                <a16:creationId xmlns:a16="http://schemas.microsoft.com/office/drawing/2014/main" id="{92DE289F-1E1F-4A90-B20D-C80662938279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557" name="Grafik 556">
            <a:extLst>
              <a:ext uri="{FF2B5EF4-FFF2-40B4-BE49-F238E27FC236}">
                <a16:creationId xmlns:a16="http://schemas.microsoft.com/office/drawing/2014/main" id="{AEBE2620-60D2-429A-AC22-7FA22BA157B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558" name="Grafik 557">
            <a:extLst>
              <a:ext uri="{FF2B5EF4-FFF2-40B4-BE49-F238E27FC236}">
                <a16:creationId xmlns:a16="http://schemas.microsoft.com/office/drawing/2014/main" id="{F3F39BB0-A6D9-4DB2-B41A-20FE47F1F7A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559" name="Grafik 558">
            <a:extLst>
              <a:ext uri="{FF2B5EF4-FFF2-40B4-BE49-F238E27FC236}">
                <a16:creationId xmlns:a16="http://schemas.microsoft.com/office/drawing/2014/main" id="{201988B5-825F-468C-BBED-614B0A5F8BA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560" name="Grafik 559">
            <a:extLst>
              <a:ext uri="{FF2B5EF4-FFF2-40B4-BE49-F238E27FC236}">
                <a16:creationId xmlns:a16="http://schemas.microsoft.com/office/drawing/2014/main" id="{5AA555D7-2CA4-425D-8DF8-8FBF3A623D1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561" name="Grafik 560">
            <a:extLst>
              <a:ext uri="{FF2B5EF4-FFF2-40B4-BE49-F238E27FC236}">
                <a16:creationId xmlns:a16="http://schemas.microsoft.com/office/drawing/2014/main" id="{75C78558-8373-4FDA-A94C-4A358973F023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562" name="Grafik 561">
            <a:extLst>
              <a:ext uri="{FF2B5EF4-FFF2-40B4-BE49-F238E27FC236}">
                <a16:creationId xmlns:a16="http://schemas.microsoft.com/office/drawing/2014/main" id="{176246E7-F199-49DC-984B-E5B692AB9DD2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563" name="Grafik 562">
            <a:extLst>
              <a:ext uri="{FF2B5EF4-FFF2-40B4-BE49-F238E27FC236}">
                <a16:creationId xmlns:a16="http://schemas.microsoft.com/office/drawing/2014/main" id="{FA570941-4160-467E-808E-C60CB905F89E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564" name="Grafik 563">
            <a:extLst>
              <a:ext uri="{FF2B5EF4-FFF2-40B4-BE49-F238E27FC236}">
                <a16:creationId xmlns:a16="http://schemas.microsoft.com/office/drawing/2014/main" id="{F49FD7DE-4055-4369-AA6C-C64BFF87392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565" name="Grafik 564">
            <a:extLst>
              <a:ext uri="{FF2B5EF4-FFF2-40B4-BE49-F238E27FC236}">
                <a16:creationId xmlns:a16="http://schemas.microsoft.com/office/drawing/2014/main" id="{84D93104-62E3-493B-90A1-4C39D76A0DA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566" name="Grafik 565">
            <a:extLst>
              <a:ext uri="{FF2B5EF4-FFF2-40B4-BE49-F238E27FC236}">
                <a16:creationId xmlns:a16="http://schemas.microsoft.com/office/drawing/2014/main" id="{C1FC83BC-2CB6-4147-BCC6-D6F223AC5D24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567" name="Grafik 566">
            <a:extLst>
              <a:ext uri="{FF2B5EF4-FFF2-40B4-BE49-F238E27FC236}">
                <a16:creationId xmlns:a16="http://schemas.microsoft.com/office/drawing/2014/main" id="{326FAC04-9DEF-4308-AC03-23E1C5423CA0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568" name="Grafik 567">
            <a:extLst>
              <a:ext uri="{FF2B5EF4-FFF2-40B4-BE49-F238E27FC236}">
                <a16:creationId xmlns:a16="http://schemas.microsoft.com/office/drawing/2014/main" id="{585F450B-EF8E-44D7-8180-83852E5FB4D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569" name="Grafik 568">
            <a:extLst>
              <a:ext uri="{FF2B5EF4-FFF2-40B4-BE49-F238E27FC236}">
                <a16:creationId xmlns:a16="http://schemas.microsoft.com/office/drawing/2014/main" id="{988DFAEA-F7AE-4BA3-8562-40B0312B5C75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570" name="Grafik 569">
            <a:extLst>
              <a:ext uri="{FF2B5EF4-FFF2-40B4-BE49-F238E27FC236}">
                <a16:creationId xmlns:a16="http://schemas.microsoft.com/office/drawing/2014/main" id="{CE57ED2B-7FFB-429C-A89E-2F62564AF0F2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571" name="Grafik 570">
            <a:extLst>
              <a:ext uri="{FF2B5EF4-FFF2-40B4-BE49-F238E27FC236}">
                <a16:creationId xmlns:a16="http://schemas.microsoft.com/office/drawing/2014/main" id="{DC7CAED6-900B-4565-B07D-FC35C5689990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572" name="Grafik 571">
            <a:extLst>
              <a:ext uri="{FF2B5EF4-FFF2-40B4-BE49-F238E27FC236}">
                <a16:creationId xmlns:a16="http://schemas.microsoft.com/office/drawing/2014/main" id="{B6FF7421-928C-460E-B0F0-7E29493B0397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573" name="Grafik 572">
            <a:extLst>
              <a:ext uri="{FF2B5EF4-FFF2-40B4-BE49-F238E27FC236}">
                <a16:creationId xmlns:a16="http://schemas.microsoft.com/office/drawing/2014/main" id="{72FC8568-8B95-4254-AD7E-BA5D3EE7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574" name="Grafik 573">
            <a:extLst>
              <a:ext uri="{FF2B5EF4-FFF2-40B4-BE49-F238E27FC236}">
                <a16:creationId xmlns:a16="http://schemas.microsoft.com/office/drawing/2014/main" id="{9EF03943-02F8-4BCA-99B5-696CE7C3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575" name="Grafik 574">
            <a:extLst>
              <a:ext uri="{FF2B5EF4-FFF2-40B4-BE49-F238E27FC236}">
                <a16:creationId xmlns:a16="http://schemas.microsoft.com/office/drawing/2014/main" id="{FE95FE66-5884-4BFE-9F8C-6048C0043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671" name="Grafik 670">
            <a:extLst>
              <a:ext uri="{FF2B5EF4-FFF2-40B4-BE49-F238E27FC236}">
                <a16:creationId xmlns:a16="http://schemas.microsoft.com/office/drawing/2014/main" id="{803D6840-9FAC-4FFB-B377-16FE3FB5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672" name="Grafik 671">
            <a:extLst>
              <a:ext uri="{FF2B5EF4-FFF2-40B4-BE49-F238E27FC236}">
                <a16:creationId xmlns:a16="http://schemas.microsoft.com/office/drawing/2014/main" id="{9B89B8E4-F417-4652-A41F-054DA35B0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673" name="Grafik 672">
            <a:extLst>
              <a:ext uri="{FF2B5EF4-FFF2-40B4-BE49-F238E27FC236}">
                <a16:creationId xmlns:a16="http://schemas.microsoft.com/office/drawing/2014/main" id="{40D4B928-1289-4AD0-B7F7-4AE4E2079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674" name="Grafik 673">
            <a:extLst>
              <a:ext uri="{FF2B5EF4-FFF2-40B4-BE49-F238E27FC236}">
                <a16:creationId xmlns:a16="http://schemas.microsoft.com/office/drawing/2014/main" id="{526C8617-B396-4EC4-9F79-E54F754B9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675" name="Grafik 674">
            <a:extLst>
              <a:ext uri="{FF2B5EF4-FFF2-40B4-BE49-F238E27FC236}">
                <a16:creationId xmlns:a16="http://schemas.microsoft.com/office/drawing/2014/main" id="{A2AFAD3E-C346-4C1B-BA86-D3FE2E7A4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676" name="Grafik 675">
            <a:extLst>
              <a:ext uri="{FF2B5EF4-FFF2-40B4-BE49-F238E27FC236}">
                <a16:creationId xmlns:a16="http://schemas.microsoft.com/office/drawing/2014/main" id="{83F4BCBD-B638-4C51-A1AB-2A0D37925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677" name="Grafik 676">
            <a:extLst>
              <a:ext uri="{FF2B5EF4-FFF2-40B4-BE49-F238E27FC236}">
                <a16:creationId xmlns:a16="http://schemas.microsoft.com/office/drawing/2014/main" id="{3406774A-DA55-4229-82D5-1DDE6CC09B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678" name="Grafik 677">
            <a:extLst>
              <a:ext uri="{FF2B5EF4-FFF2-40B4-BE49-F238E27FC236}">
                <a16:creationId xmlns:a16="http://schemas.microsoft.com/office/drawing/2014/main" id="{3FC3EB46-DE1C-4D63-AACE-564322E71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679" name="Grafik 678">
            <a:extLst>
              <a:ext uri="{FF2B5EF4-FFF2-40B4-BE49-F238E27FC236}">
                <a16:creationId xmlns:a16="http://schemas.microsoft.com/office/drawing/2014/main" id="{B66AC318-F3DC-41C6-8E08-C089805886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680" name="Grafik 679">
            <a:extLst>
              <a:ext uri="{FF2B5EF4-FFF2-40B4-BE49-F238E27FC236}">
                <a16:creationId xmlns:a16="http://schemas.microsoft.com/office/drawing/2014/main" id="{D5D25CF4-E324-460D-A2CF-BF374508B4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681" name="Grafik 680">
            <a:extLst>
              <a:ext uri="{FF2B5EF4-FFF2-40B4-BE49-F238E27FC236}">
                <a16:creationId xmlns:a16="http://schemas.microsoft.com/office/drawing/2014/main" id="{C49180C5-EB3B-45A4-9873-D247996232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682" name="Grafik 681">
            <a:extLst>
              <a:ext uri="{FF2B5EF4-FFF2-40B4-BE49-F238E27FC236}">
                <a16:creationId xmlns:a16="http://schemas.microsoft.com/office/drawing/2014/main" id="{785FDC2A-C3D3-49A1-BBFB-36429E940D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683" name="Grafik 682">
            <a:extLst>
              <a:ext uri="{FF2B5EF4-FFF2-40B4-BE49-F238E27FC236}">
                <a16:creationId xmlns:a16="http://schemas.microsoft.com/office/drawing/2014/main" id="{E7185E3A-06AD-4B06-B2DC-2DC6D651B8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684" name="Grafik 683">
            <a:extLst>
              <a:ext uri="{FF2B5EF4-FFF2-40B4-BE49-F238E27FC236}">
                <a16:creationId xmlns:a16="http://schemas.microsoft.com/office/drawing/2014/main" id="{254CE49A-4E01-458D-9F27-9CC3A67AC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685" name="Grafik 684">
            <a:extLst>
              <a:ext uri="{FF2B5EF4-FFF2-40B4-BE49-F238E27FC236}">
                <a16:creationId xmlns:a16="http://schemas.microsoft.com/office/drawing/2014/main" id="{1AA95A9B-5793-47C6-AF21-33A78D545A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686" name="Grafik 685">
            <a:extLst>
              <a:ext uri="{FF2B5EF4-FFF2-40B4-BE49-F238E27FC236}">
                <a16:creationId xmlns:a16="http://schemas.microsoft.com/office/drawing/2014/main" id="{DCDC8A87-7E83-4BF3-BFA0-D7552D1063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687" name="Grafik 686">
            <a:extLst>
              <a:ext uri="{FF2B5EF4-FFF2-40B4-BE49-F238E27FC236}">
                <a16:creationId xmlns:a16="http://schemas.microsoft.com/office/drawing/2014/main" id="{BE2B6D26-8280-4882-B7B4-DF2ECAF760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688" name="Grafik 687">
            <a:extLst>
              <a:ext uri="{FF2B5EF4-FFF2-40B4-BE49-F238E27FC236}">
                <a16:creationId xmlns:a16="http://schemas.microsoft.com/office/drawing/2014/main" id="{3EE0DAD5-6081-41F0-BD0D-F20C99B56B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689" name="Grafik 688">
            <a:extLst>
              <a:ext uri="{FF2B5EF4-FFF2-40B4-BE49-F238E27FC236}">
                <a16:creationId xmlns:a16="http://schemas.microsoft.com/office/drawing/2014/main" id="{98851C94-1F25-4DC7-8DA1-8ACE64ED02B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690" name="Grafik 689">
            <a:extLst>
              <a:ext uri="{FF2B5EF4-FFF2-40B4-BE49-F238E27FC236}">
                <a16:creationId xmlns:a16="http://schemas.microsoft.com/office/drawing/2014/main" id="{F9A1EE9F-D861-4961-B07D-44E13FD68AC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691" name="Grafik 690">
            <a:extLst>
              <a:ext uri="{FF2B5EF4-FFF2-40B4-BE49-F238E27FC236}">
                <a16:creationId xmlns:a16="http://schemas.microsoft.com/office/drawing/2014/main" id="{03EBD099-CB0E-46D0-AFD8-006BA47C16E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692" name="Grafik 691">
            <a:extLst>
              <a:ext uri="{FF2B5EF4-FFF2-40B4-BE49-F238E27FC236}">
                <a16:creationId xmlns:a16="http://schemas.microsoft.com/office/drawing/2014/main" id="{956FB56C-860E-4AAB-8430-DDB07269F36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693" name="Grafik 692">
            <a:extLst>
              <a:ext uri="{FF2B5EF4-FFF2-40B4-BE49-F238E27FC236}">
                <a16:creationId xmlns:a16="http://schemas.microsoft.com/office/drawing/2014/main" id="{27ADB025-FBE8-46A3-990E-DF3CD573CE9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694" name="Grafik 693">
            <a:extLst>
              <a:ext uri="{FF2B5EF4-FFF2-40B4-BE49-F238E27FC236}">
                <a16:creationId xmlns:a16="http://schemas.microsoft.com/office/drawing/2014/main" id="{437EB9FA-82D4-4FAA-B0DB-DB9527569D5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695" name="Grafik 694">
            <a:extLst>
              <a:ext uri="{FF2B5EF4-FFF2-40B4-BE49-F238E27FC236}">
                <a16:creationId xmlns:a16="http://schemas.microsoft.com/office/drawing/2014/main" id="{050FCE39-962D-4D04-8B5E-D1523109A5B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696" name="Grafik 695">
            <a:extLst>
              <a:ext uri="{FF2B5EF4-FFF2-40B4-BE49-F238E27FC236}">
                <a16:creationId xmlns:a16="http://schemas.microsoft.com/office/drawing/2014/main" id="{3E4E826D-7A4D-44CA-972D-AEE7A8D5D8A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697" name="Grafik 696">
            <a:extLst>
              <a:ext uri="{FF2B5EF4-FFF2-40B4-BE49-F238E27FC236}">
                <a16:creationId xmlns:a16="http://schemas.microsoft.com/office/drawing/2014/main" id="{4D318D01-0696-473D-B125-72456E0CC16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698" name="Grafik 697">
            <a:extLst>
              <a:ext uri="{FF2B5EF4-FFF2-40B4-BE49-F238E27FC236}">
                <a16:creationId xmlns:a16="http://schemas.microsoft.com/office/drawing/2014/main" id="{21B5916E-C33A-4445-9AFA-2D25DA5D0ED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699" name="Grafik 698">
            <a:extLst>
              <a:ext uri="{FF2B5EF4-FFF2-40B4-BE49-F238E27FC236}">
                <a16:creationId xmlns:a16="http://schemas.microsoft.com/office/drawing/2014/main" id="{EBDDA3A8-DDBF-4460-AAE4-EBF666A8134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700" name="Grafik 699">
            <a:extLst>
              <a:ext uri="{FF2B5EF4-FFF2-40B4-BE49-F238E27FC236}">
                <a16:creationId xmlns:a16="http://schemas.microsoft.com/office/drawing/2014/main" id="{D42DA324-10C7-48A8-AC42-44EF9BF0988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701" name="Grafik 700">
            <a:extLst>
              <a:ext uri="{FF2B5EF4-FFF2-40B4-BE49-F238E27FC236}">
                <a16:creationId xmlns:a16="http://schemas.microsoft.com/office/drawing/2014/main" id="{49119F62-02F2-4D5D-AA99-0AB6D2466E7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702" name="Grafik 701">
            <a:extLst>
              <a:ext uri="{FF2B5EF4-FFF2-40B4-BE49-F238E27FC236}">
                <a16:creationId xmlns:a16="http://schemas.microsoft.com/office/drawing/2014/main" id="{B7A963CE-8FD8-44C8-894D-2B8FF23C713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703" name="Grafik 702">
            <a:extLst>
              <a:ext uri="{FF2B5EF4-FFF2-40B4-BE49-F238E27FC236}">
                <a16:creationId xmlns:a16="http://schemas.microsoft.com/office/drawing/2014/main" id="{D01CD44D-AD73-4A9C-B824-9A065E49CD7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704" name="Grafik 703">
            <a:extLst>
              <a:ext uri="{FF2B5EF4-FFF2-40B4-BE49-F238E27FC236}">
                <a16:creationId xmlns:a16="http://schemas.microsoft.com/office/drawing/2014/main" id="{F6258549-A084-4275-8820-634471BEC9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705" name="Grafik 704">
            <a:extLst>
              <a:ext uri="{FF2B5EF4-FFF2-40B4-BE49-F238E27FC236}">
                <a16:creationId xmlns:a16="http://schemas.microsoft.com/office/drawing/2014/main" id="{6873A8BB-0E7D-4913-BBBB-82C1883B633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706" name="Grafik 705">
            <a:extLst>
              <a:ext uri="{FF2B5EF4-FFF2-40B4-BE49-F238E27FC236}">
                <a16:creationId xmlns:a16="http://schemas.microsoft.com/office/drawing/2014/main" id="{8B72C213-2213-48DD-AF85-09AEF6CB771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707" name="Grafik 706">
            <a:extLst>
              <a:ext uri="{FF2B5EF4-FFF2-40B4-BE49-F238E27FC236}">
                <a16:creationId xmlns:a16="http://schemas.microsoft.com/office/drawing/2014/main" id="{ECDA705C-E03A-43D5-B121-2C97245C7BC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708" name="Grafik 707">
            <a:extLst>
              <a:ext uri="{FF2B5EF4-FFF2-40B4-BE49-F238E27FC236}">
                <a16:creationId xmlns:a16="http://schemas.microsoft.com/office/drawing/2014/main" id="{7D07E90B-B586-45D5-98F0-6F2C5CD448F0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709" name="Grafik 708">
            <a:extLst>
              <a:ext uri="{FF2B5EF4-FFF2-40B4-BE49-F238E27FC236}">
                <a16:creationId xmlns:a16="http://schemas.microsoft.com/office/drawing/2014/main" id="{4BE88DB6-1061-4FCE-A226-2CB910D250E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710" name="Grafik 709">
            <a:extLst>
              <a:ext uri="{FF2B5EF4-FFF2-40B4-BE49-F238E27FC236}">
                <a16:creationId xmlns:a16="http://schemas.microsoft.com/office/drawing/2014/main" id="{D3574E33-1448-4979-9660-A184F2A79DE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711" name="Grafik 710">
            <a:extLst>
              <a:ext uri="{FF2B5EF4-FFF2-40B4-BE49-F238E27FC236}">
                <a16:creationId xmlns:a16="http://schemas.microsoft.com/office/drawing/2014/main" id="{695ED4C2-E9FE-496E-B29E-00414905CC0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712" name="Grafik 711">
            <a:extLst>
              <a:ext uri="{FF2B5EF4-FFF2-40B4-BE49-F238E27FC236}">
                <a16:creationId xmlns:a16="http://schemas.microsoft.com/office/drawing/2014/main" id="{8F8DA1DD-4C6C-4337-8510-1C3FBE1F48B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713" name="Grafik 712">
            <a:extLst>
              <a:ext uri="{FF2B5EF4-FFF2-40B4-BE49-F238E27FC236}">
                <a16:creationId xmlns:a16="http://schemas.microsoft.com/office/drawing/2014/main" id="{1161BFB0-80BC-4E32-8318-67E85A63A11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714" name="Grafik 713">
            <a:extLst>
              <a:ext uri="{FF2B5EF4-FFF2-40B4-BE49-F238E27FC236}">
                <a16:creationId xmlns:a16="http://schemas.microsoft.com/office/drawing/2014/main" id="{E811DD4A-3843-4E53-9DD5-68AC66F2D5C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715" name="Grafik 714">
            <a:extLst>
              <a:ext uri="{FF2B5EF4-FFF2-40B4-BE49-F238E27FC236}">
                <a16:creationId xmlns:a16="http://schemas.microsoft.com/office/drawing/2014/main" id="{2CDB320C-0649-48EC-8E4F-1382EFA81B2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716" name="Grafik 715">
            <a:extLst>
              <a:ext uri="{FF2B5EF4-FFF2-40B4-BE49-F238E27FC236}">
                <a16:creationId xmlns:a16="http://schemas.microsoft.com/office/drawing/2014/main" id="{91A26E60-C03B-41F2-AAEC-2852E39C334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717" name="Grafik 716">
            <a:extLst>
              <a:ext uri="{FF2B5EF4-FFF2-40B4-BE49-F238E27FC236}">
                <a16:creationId xmlns:a16="http://schemas.microsoft.com/office/drawing/2014/main" id="{2B63D183-EFF9-4DF3-9799-347E0F7212D2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718" name="Grafik 717">
            <a:extLst>
              <a:ext uri="{FF2B5EF4-FFF2-40B4-BE49-F238E27FC236}">
                <a16:creationId xmlns:a16="http://schemas.microsoft.com/office/drawing/2014/main" id="{55974117-F0D0-47CC-8257-39B7CF89987E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719" name="Grafik 718">
            <a:extLst>
              <a:ext uri="{FF2B5EF4-FFF2-40B4-BE49-F238E27FC236}">
                <a16:creationId xmlns:a16="http://schemas.microsoft.com/office/drawing/2014/main" id="{CCA2D0F4-FB86-47D7-AAA3-F78A335512E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720" name="Grafik 719">
            <a:extLst>
              <a:ext uri="{FF2B5EF4-FFF2-40B4-BE49-F238E27FC236}">
                <a16:creationId xmlns:a16="http://schemas.microsoft.com/office/drawing/2014/main" id="{AACE29A6-804A-4940-BF34-4EE420BDF87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721" name="Grafik 720">
            <a:extLst>
              <a:ext uri="{FF2B5EF4-FFF2-40B4-BE49-F238E27FC236}">
                <a16:creationId xmlns:a16="http://schemas.microsoft.com/office/drawing/2014/main" id="{33464CAF-C114-4A64-9B9D-583A3F6E862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722" name="Grafik 721">
            <a:extLst>
              <a:ext uri="{FF2B5EF4-FFF2-40B4-BE49-F238E27FC236}">
                <a16:creationId xmlns:a16="http://schemas.microsoft.com/office/drawing/2014/main" id="{72BCFD57-3FFB-4960-8A17-A4F9808714E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723" name="Grafik 722">
            <a:extLst>
              <a:ext uri="{FF2B5EF4-FFF2-40B4-BE49-F238E27FC236}">
                <a16:creationId xmlns:a16="http://schemas.microsoft.com/office/drawing/2014/main" id="{148C1C01-A4D1-4193-AD6C-18173007A06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724" name="Grafik 723">
            <a:extLst>
              <a:ext uri="{FF2B5EF4-FFF2-40B4-BE49-F238E27FC236}">
                <a16:creationId xmlns:a16="http://schemas.microsoft.com/office/drawing/2014/main" id="{D16450CC-46EB-4E09-8598-B3E08C7EB4A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725" name="Grafik 724">
            <a:extLst>
              <a:ext uri="{FF2B5EF4-FFF2-40B4-BE49-F238E27FC236}">
                <a16:creationId xmlns:a16="http://schemas.microsoft.com/office/drawing/2014/main" id="{B237C279-BEA9-4C29-A05E-DBF1DD03B69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726" name="Grafik 725">
            <a:extLst>
              <a:ext uri="{FF2B5EF4-FFF2-40B4-BE49-F238E27FC236}">
                <a16:creationId xmlns:a16="http://schemas.microsoft.com/office/drawing/2014/main" id="{359CE3F9-F8E1-4A99-BF7C-A68C4A7BFDB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727" name="Grafik 726">
            <a:extLst>
              <a:ext uri="{FF2B5EF4-FFF2-40B4-BE49-F238E27FC236}">
                <a16:creationId xmlns:a16="http://schemas.microsoft.com/office/drawing/2014/main" id="{682075F3-9122-4429-BDC2-24B1118EC45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728" name="Grafik 727">
            <a:extLst>
              <a:ext uri="{FF2B5EF4-FFF2-40B4-BE49-F238E27FC236}">
                <a16:creationId xmlns:a16="http://schemas.microsoft.com/office/drawing/2014/main" id="{4BC8592E-A8CA-4ECE-9C91-B027F1D04AD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729" name="Grafik 728">
            <a:extLst>
              <a:ext uri="{FF2B5EF4-FFF2-40B4-BE49-F238E27FC236}">
                <a16:creationId xmlns:a16="http://schemas.microsoft.com/office/drawing/2014/main" id="{11E6C4ED-12D6-4135-8A64-2F52857DC82A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730" name="Grafik 729">
            <a:extLst>
              <a:ext uri="{FF2B5EF4-FFF2-40B4-BE49-F238E27FC236}">
                <a16:creationId xmlns:a16="http://schemas.microsoft.com/office/drawing/2014/main" id="{84A160D5-E48F-4478-A262-7EB0F6E23D0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731" name="Grafik 730">
            <a:extLst>
              <a:ext uri="{FF2B5EF4-FFF2-40B4-BE49-F238E27FC236}">
                <a16:creationId xmlns:a16="http://schemas.microsoft.com/office/drawing/2014/main" id="{F73498EB-03D8-4286-AECD-8744251A30B2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732" name="Grafik 731">
            <a:extLst>
              <a:ext uri="{FF2B5EF4-FFF2-40B4-BE49-F238E27FC236}">
                <a16:creationId xmlns:a16="http://schemas.microsoft.com/office/drawing/2014/main" id="{F5261ED3-FEA2-4A56-9839-7539098EF61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733" name="Grafik 732">
            <a:extLst>
              <a:ext uri="{FF2B5EF4-FFF2-40B4-BE49-F238E27FC236}">
                <a16:creationId xmlns:a16="http://schemas.microsoft.com/office/drawing/2014/main" id="{C21CEB7A-837B-4AFC-8EB0-8F3EEEDA374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734" name="Grafik 733">
            <a:extLst>
              <a:ext uri="{FF2B5EF4-FFF2-40B4-BE49-F238E27FC236}">
                <a16:creationId xmlns:a16="http://schemas.microsoft.com/office/drawing/2014/main" id="{341E00C6-5059-4BF6-B21B-7C38CF8C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735" name="Grafik 734">
            <a:extLst>
              <a:ext uri="{FF2B5EF4-FFF2-40B4-BE49-F238E27FC236}">
                <a16:creationId xmlns:a16="http://schemas.microsoft.com/office/drawing/2014/main" id="{D28BB0C2-D7AC-44CD-90B4-C4B710C57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736" name="Grafik 735">
            <a:extLst>
              <a:ext uri="{FF2B5EF4-FFF2-40B4-BE49-F238E27FC236}">
                <a16:creationId xmlns:a16="http://schemas.microsoft.com/office/drawing/2014/main" id="{F9088971-E875-421D-96B3-85495C7EA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737" name="Grafik 736">
            <a:extLst>
              <a:ext uri="{FF2B5EF4-FFF2-40B4-BE49-F238E27FC236}">
                <a16:creationId xmlns:a16="http://schemas.microsoft.com/office/drawing/2014/main" id="{6B0197D3-2924-4555-AA68-4435493D0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738" name="Grafik 737">
            <a:extLst>
              <a:ext uri="{FF2B5EF4-FFF2-40B4-BE49-F238E27FC236}">
                <a16:creationId xmlns:a16="http://schemas.microsoft.com/office/drawing/2014/main" id="{FF8BA14F-42F6-4CF1-B992-6B1F527E4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739" name="Grafik 738">
            <a:extLst>
              <a:ext uri="{FF2B5EF4-FFF2-40B4-BE49-F238E27FC236}">
                <a16:creationId xmlns:a16="http://schemas.microsoft.com/office/drawing/2014/main" id="{4FC40499-C597-4310-BDA0-2DAEB30F5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740" name="Grafik 739">
            <a:extLst>
              <a:ext uri="{FF2B5EF4-FFF2-40B4-BE49-F238E27FC236}">
                <a16:creationId xmlns:a16="http://schemas.microsoft.com/office/drawing/2014/main" id="{8FE6378B-A037-4604-9023-593C0036A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741" name="Grafik 740">
            <a:extLst>
              <a:ext uri="{FF2B5EF4-FFF2-40B4-BE49-F238E27FC236}">
                <a16:creationId xmlns:a16="http://schemas.microsoft.com/office/drawing/2014/main" id="{27978082-3155-47A3-A51F-604078AB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742" name="Grafik 741">
            <a:extLst>
              <a:ext uri="{FF2B5EF4-FFF2-40B4-BE49-F238E27FC236}">
                <a16:creationId xmlns:a16="http://schemas.microsoft.com/office/drawing/2014/main" id="{3FCED155-6629-4ACB-8ECD-2E5336613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743" name="Grafik 742">
            <a:extLst>
              <a:ext uri="{FF2B5EF4-FFF2-40B4-BE49-F238E27FC236}">
                <a16:creationId xmlns:a16="http://schemas.microsoft.com/office/drawing/2014/main" id="{EE133D38-C0A8-4A4E-A77C-AC6FA1C29F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744" name="Grafik 743">
            <a:extLst>
              <a:ext uri="{FF2B5EF4-FFF2-40B4-BE49-F238E27FC236}">
                <a16:creationId xmlns:a16="http://schemas.microsoft.com/office/drawing/2014/main" id="{4841A9EA-C101-47DE-AEFD-EB9D5A0D97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745" name="Grafik 744">
            <a:extLst>
              <a:ext uri="{FF2B5EF4-FFF2-40B4-BE49-F238E27FC236}">
                <a16:creationId xmlns:a16="http://schemas.microsoft.com/office/drawing/2014/main" id="{AB158ADE-0B7A-48D2-8404-268C65E114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746" name="Grafik 745">
            <a:extLst>
              <a:ext uri="{FF2B5EF4-FFF2-40B4-BE49-F238E27FC236}">
                <a16:creationId xmlns:a16="http://schemas.microsoft.com/office/drawing/2014/main" id="{F224EC75-0D85-451B-870E-D5080E5DFE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747" name="Grafik 746">
            <a:extLst>
              <a:ext uri="{FF2B5EF4-FFF2-40B4-BE49-F238E27FC236}">
                <a16:creationId xmlns:a16="http://schemas.microsoft.com/office/drawing/2014/main" id="{01C9065B-7E79-46BC-8651-00121D69D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748" name="Grafik 747">
            <a:extLst>
              <a:ext uri="{FF2B5EF4-FFF2-40B4-BE49-F238E27FC236}">
                <a16:creationId xmlns:a16="http://schemas.microsoft.com/office/drawing/2014/main" id="{EA101D93-863B-4474-B1C2-02A8F19B79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749" name="Grafik 748">
            <a:extLst>
              <a:ext uri="{FF2B5EF4-FFF2-40B4-BE49-F238E27FC236}">
                <a16:creationId xmlns:a16="http://schemas.microsoft.com/office/drawing/2014/main" id="{BE920C95-EA57-4E28-B316-052BDAC600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750" name="Grafik 749">
            <a:extLst>
              <a:ext uri="{FF2B5EF4-FFF2-40B4-BE49-F238E27FC236}">
                <a16:creationId xmlns:a16="http://schemas.microsoft.com/office/drawing/2014/main" id="{8B945F9F-415B-4BB3-B0B7-E212B45F8E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751" name="Grafik 750">
            <a:extLst>
              <a:ext uri="{FF2B5EF4-FFF2-40B4-BE49-F238E27FC236}">
                <a16:creationId xmlns:a16="http://schemas.microsoft.com/office/drawing/2014/main" id="{5BC26E3C-E3B6-4A1C-A8A4-9AA64B6418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752" name="Grafik 751">
            <a:extLst>
              <a:ext uri="{FF2B5EF4-FFF2-40B4-BE49-F238E27FC236}">
                <a16:creationId xmlns:a16="http://schemas.microsoft.com/office/drawing/2014/main" id="{D934B3BB-AF94-44CF-BA99-6EC9E8EC11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753" name="Grafik 752">
            <a:extLst>
              <a:ext uri="{FF2B5EF4-FFF2-40B4-BE49-F238E27FC236}">
                <a16:creationId xmlns:a16="http://schemas.microsoft.com/office/drawing/2014/main" id="{90C8AB55-28EF-4AE2-8F88-8F6B08961A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754" name="Grafik 753">
            <a:extLst>
              <a:ext uri="{FF2B5EF4-FFF2-40B4-BE49-F238E27FC236}">
                <a16:creationId xmlns:a16="http://schemas.microsoft.com/office/drawing/2014/main" id="{01230AF9-D427-43E6-9FC1-AE6A290AD17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755" name="Grafik 754">
            <a:extLst>
              <a:ext uri="{FF2B5EF4-FFF2-40B4-BE49-F238E27FC236}">
                <a16:creationId xmlns:a16="http://schemas.microsoft.com/office/drawing/2014/main" id="{3E6AEC78-543D-4421-90A2-F67104F4EF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756" name="Grafik 755">
            <a:extLst>
              <a:ext uri="{FF2B5EF4-FFF2-40B4-BE49-F238E27FC236}">
                <a16:creationId xmlns:a16="http://schemas.microsoft.com/office/drawing/2014/main" id="{BC606362-276F-46C4-A486-5539508EDA3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757" name="Grafik 756">
            <a:extLst>
              <a:ext uri="{FF2B5EF4-FFF2-40B4-BE49-F238E27FC236}">
                <a16:creationId xmlns:a16="http://schemas.microsoft.com/office/drawing/2014/main" id="{A0E56864-A42F-4071-9A67-E33EF8DFEBE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758" name="Grafik 757">
            <a:extLst>
              <a:ext uri="{FF2B5EF4-FFF2-40B4-BE49-F238E27FC236}">
                <a16:creationId xmlns:a16="http://schemas.microsoft.com/office/drawing/2014/main" id="{7891BA08-7690-45A4-902F-8A045EDD9B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759" name="Grafik 758">
            <a:extLst>
              <a:ext uri="{FF2B5EF4-FFF2-40B4-BE49-F238E27FC236}">
                <a16:creationId xmlns:a16="http://schemas.microsoft.com/office/drawing/2014/main" id="{40AB2970-B4F6-4032-8012-1A20EB59DAB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760" name="Grafik 759">
            <a:extLst>
              <a:ext uri="{FF2B5EF4-FFF2-40B4-BE49-F238E27FC236}">
                <a16:creationId xmlns:a16="http://schemas.microsoft.com/office/drawing/2014/main" id="{D1A02073-325E-4663-9988-264DA1B43BC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761" name="Grafik 760">
            <a:extLst>
              <a:ext uri="{FF2B5EF4-FFF2-40B4-BE49-F238E27FC236}">
                <a16:creationId xmlns:a16="http://schemas.microsoft.com/office/drawing/2014/main" id="{E99CB3FE-2CBF-480D-BBDC-2FA77615567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762" name="Grafik 761">
            <a:extLst>
              <a:ext uri="{FF2B5EF4-FFF2-40B4-BE49-F238E27FC236}">
                <a16:creationId xmlns:a16="http://schemas.microsoft.com/office/drawing/2014/main" id="{5D4B1880-354A-4C05-81A0-E08D423F420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763" name="Grafik 762">
            <a:extLst>
              <a:ext uri="{FF2B5EF4-FFF2-40B4-BE49-F238E27FC236}">
                <a16:creationId xmlns:a16="http://schemas.microsoft.com/office/drawing/2014/main" id="{FD2FF06E-4984-422A-8AE4-D09A435DA56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764" name="Grafik 763">
            <a:extLst>
              <a:ext uri="{FF2B5EF4-FFF2-40B4-BE49-F238E27FC236}">
                <a16:creationId xmlns:a16="http://schemas.microsoft.com/office/drawing/2014/main" id="{8E050ADD-618A-45F8-B347-8E07E9110C1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765" name="Grafik 764">
            <a:extLst>
              <a:ext uri="{FF2B5EF4-FFF2-40B4-BE49-F238E27FC236}">
                <a16:creationId xmlns:a16="http://schemas.microsoft.com/office/drawing/2014/main" id="{7506FE17-AD03-4F9C-B387-875EC73C10D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766" name="Grafik 765">
            <a:extLst>
              <a:ext uri="{FF2B5EF4-FFF2-40B4-BE49-F238E27FC236}">
                <a16:creationId xmlns:a16="http://schemas.microsoft.com/office/drawing/2014/main" id="{D73392CB-016B-4B1D-800A-96018BEE8C0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767" name="Grafik 766">
            <a:extLst>
              <a:ext uri="{FF2B5EF4-FFF2-40B4-BE49-F238E27FC236}">
                <a16:creationId xmlns:a16="http://schemas.microsoft.com/office/drawing/2014/main" id="{4EDA7F72-2FC4-4ADC-9E1F-2BE28527FE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768" name="Grafik 767">
            <a:extLst>
              <a:ext uri="{FF2B5EF4-FFF2-40B4-BE49-F238E27FC236}">
                <a16:creationId xmlns:a16="http://schemas.microsoft.com/office/drawing/2014/main" id="{56509ED4-5E95-4D16-BBCE-E3A10CC0853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769" name="Grafik 768">
            <a:extLst>
              <a:ext uri="{FF2B5EF4-FFF2-40B4-BE49-F238E27FC236}">
                <a16:creationId xmlns:a16="http://schemas.microsoft.com/office/drawing/2014/main" id="{A14744BE-E6AC-49F9-9C15-A7BAA65BCB5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770" name="Grafik 769">
            <a:extLst>
              <a:ext uri="{FF2B5EF4-FFF2-40B4-BE49-F238E27FC236}">
                <a16:creationId xmlns:a16="http://schemas.microsoft.com/office/drawing/2014/main" id="{190E9964-D712-443E-8D58-412B24A2A56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771" name="Grafik 770">
            <a:extLst>
              <a:ext uri="{FF2B5EF4-FFF2-40B4-BE49-F238E27FC236}">
                <a16:creationId xmlns:a16="http://schemas.microsoft.com/office/drawing/2014/main" id="{80C3990D-5B70-41C9-80FC-F20D030876D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772" name="Grafik 771">
            <a:extLst>
              <a:ext uri="{FF2B5EF4-FFF2-40B4-BE49-F238E27FC236}">
                <a16:creationId xmlns:a16="http://schemas.microsoft.com/office/drawing/2014/main" id="{373757D5-4AE7-4260-B350-EBC1AE8DEA6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773" name="Grafik 772">
            <a:extLst>
              <a:ext uri="{FF2B5EF4-FFF2-40B4-BE49-F238E27FC236}">
                <a16:creationId xmlns:a16="http://schemas.microsoft.com/office/drawing/2014/main" id="{248C724A-ADA1-4216-A74A-C2AED39B542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774" name="Grafik 773">
            <a:extLst>
              <a:ext uri="{FF2B5EF4-FFF2-40B4-BE49-F238E27FC236}">
                <a16:creationId xmlns:a16="http://schemas.microsoft.com/office/drawing/2014/main" id="{9B656567-E51E-4069-A4D4-536E9BCBCD8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775" name="Grafik 774">
            <a:extLst>
              <a:ext uri="{FF2B5EF4-FFF2-40B4-BE49-F238E27FC236}">
                <a16:creationId xmlns:a16="http://schemas.microsoft.com/office/drawing/2014/main" id="{0A035643-3696-49AE-BDBE-28EBA8FC3D8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776" name="Grafik 775">
            <a:extLst>
              <a:ext uri="{FF2B5EF4-FFF2-40B4-BE49-F238E27FC236}">
                <a16:creationId xmlns:a16="http://schemas.microsoft.com/office/drawing/2014/main" id="{4F51614A-2DDB-4C8D-B12A-70E7E7B2999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777" name="Grafik 776">
            <a:extLst>
              <a:ext uri="{FF2B5EF4-FFF2-40B4-BE49-F238E27FC236}">
                <a16:creationId xmlns:a16="http://schemas.microsoft.com/office/drawing/2014/main" id="{C65353B9-7DC4-4F11-AC15-AFB6D434822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778" name="Grafik 777">
            <a:extLst>
              <a:ext uri="{FF2B5EF4-FFF2-40B4-BE49-F238E27FC236}">
                <a16:creationId xmlns:a16="http://schemas.microsoft.com/office/drawing/2014/main" id="{62109109-A1EB-4F92-ADA7-F169EDB9354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779" name="Grafik 778">
            <a:extLst>
              <a:ext uri="{FF2B5EF4-FFF2-40B4-BE49-F238E27FC236}">
                <a16:creationId xmlns:a16="http://schemas.microsoft.com/office/drawing/2014/main" id="{D1039452-A8C4-44CB-9405-03FC9B7FE62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780" name="Grafik 779">
            <a:extLst>
              <a:ext uri="{FF2B5EF4-FFF2-40B4-BE49-F238E27FC236}">
                <a16:creationId xmlns:a16="http://schemas.microsoft.com/office/drawing/2014/main" id="{71AB6FC9-7467-44BB-94FA-36BCCE2C17A5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781" name="Grafik 780">
            <a:extLst>
              <a:ext uri="{FF2B5EF4-FFF2-40B4-BE49-F238E27FC236}">
                <a16:creationId xmlns:a16="http://schemas.microsoft.com/office/drawing/2014/main" id="{CC0E7818-A22D-42E5-AF03-D079004D0D7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782" name="Grafik 781">
            <a:extLst>
              <a:ext uri="{FF2B5EF4-FFF2-40B4-BE49-F238E27FC236}">
                <a16:creationId xmlns:a16="http://schemas.microsoft.com/office/drawing/2014/main" id="{5EA9B691-C1B9-422B-B50E-30FE0375E16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783" name="Grafik 782">
            <a:extLst>
              <a:ext uri="{FF2B5EF4-FFF2-40B4-BE49-F238E27FC236}">
                <a16:creationId xmlns:a16="http://schemas.microsoft.com/office/drawing/2014/main" id="{1D95DE36-0E59-4023-9B40-657E8ECDAD1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784" name="Grafik 783">
            <a:extLst>
              <a:ext uri="{FF2B5EF4-FFF2-40B4-BE49-F238E27FC236}">
                <a16:creationId xmlns:a16="http://schemas.microsoft.com/office/drawing/2014/main" id="{C0FE8730-9212-4F26-B9C3-2406258F48F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785" name="Grafik 784">
            <a:extLst>
              <a:ext uri="{FF2B5EF4-FFF2-40B4-BE49-F238E27FC236}">
                <a16:creationId xmlns:a16="http://schemas.microsoft.com/office/drawing/2014/main" id="{D33CD098-DF20-47F2-843C-E54F4DF10C2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786" name="Grafik 785">
            <a:extLst>
              <a:ext uri="{FF2B5EF4-FFF2-40B4-BE49-F238E27FC236}">
                <a16:creationId xmlns:a16="http://schemas.microsoft.com/office/drawing/2014/main" id="{6FE9EE44-616D-4A3D-9F30-4DF14800DFC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787" name="Grafik 786">
            <a:extLst>
              <a:ext uri="{FF2B5EF4-FFF2-40B4-BE49-F238E27FC236}">
                <a16:creationId xmlns:a16="http://schemas.microsoft.com/office/drawing/2014/main" id="{A1018F3A-C060-4F36-B938-C92805EC803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788" name="Grafik 787">
            <a:extLst>
              <a:ext uri="{FF2B5EF4-FFF2-40B4-BE49-F238E27FC236}">
                <a16:creationId xmlns:a16="http://schemas.microsoft.com/office/drawing/2014/main" id="{28242085-9CEE-4C29-8242-0F1EB1E08CC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789" name="Grafik 788">
            <a:extLst>
              <a:ext uri="{FF2B5EF4-FFF2-40B4-BE49-F238E27FC236}">
                <a16:creationId xmlns:a16="http://schemas.microsoft.com/office/drawing/2014/main" id="{F7264BD9-AE16-4611-8771-62F6E8206F9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790" name="Grafik 789">
            <a:extLst>
              <a:ext uri="{FF2B5EF4-FFF2-40B4-BE49-F238E27FC236}">
                <a16:creationId xmlns:a16="http://schemas.microsoft.com/office/drawing/2014/main" id="{41ADC21D-7362-42F1-879E-5FC3A9E0A6DB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791" name="Grafik 790">
            <a:extLst>
              <a:ext uri="{FF2B5EF4-FFF2-40B4-BE49-F238E27FC236}">
                <a16:creationId xmlns:a16="http://schemas.microsoft.com/office/drawing/2014/main" id="{3A537792-2924-43FD-AF6C-648A20A3B34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792" name="Grafik 791">
            <a:extLst>
              <a:ext uri="{FF2B5EF4-FFF2-40B4-BE49-F238E27FC236}">
                <a16:creationId xmlns:a16="http://schemas.microsoft.com/office/drawing/2014/main" id="{8D26686C-1C09-444A-A136-5A7E428E85D9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793" name="Grafik 792">
            <a:extLst>
              <a:ext uri="{FF2B5EF4-FFF2-40B4-BE49-F238E27FC236}">
                <a16:creationId xmlns:a16="http://schemas.microsoft.com/office/drawing/2014/main" id="{AFBF5CA9-292F-4D56-9EAA-D7C8EFB65457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794" name="Grafik 793">
            <a:extLst>
              <a:ext uri="{FF2B5EF4-FFF2-40B4-BE49-F238E27FC236}">
                <a16:creationId xmlns:a16="http://schemas.microsoft.com/office/drawing/2014/main" id="{09BEA2E6-BAB5-4FFB-84D5-6261C3B1B12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795" name="Grafik 794">
            <a:extLst>
              <a:ext uri="{FF2B5EF4-FFF2-40B4-BE49-F238E27FC236}">
                <a16:creationId xmlns:a16="http://schemas.microsoft.com/office/drawing/2014/main" id="{6C578A76-FC7F-48D8-AF69-BB47B2106361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796" name="Grafik 795">
            <a:extLst>
              <a:ext uri="{FF2B5EF4-FFF2-40B4-BE49-F238E27FC236}">
                <a16:creationId xmlns:a16="http://schemas.microsoft.com/office/drawing/2014/main" id="{A44A1839-9FB2-4391-8E49-3E2D7D14E87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797" name="Grafik 796">
            <a:extLst>
              <a:ext uri="{FF2B5EF4-FFF2-40B4-BE49-F238E27FC236}">
                <a16:creationId xmlns:a16="http://schemas.microsoft.com/office/drawing/2014/main" id="{436F58DE-877C-43E2-8189-21D50BFD62D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798" name="Grafik 797">
            <a:extLst>
              <a:ext uri="{FF2B5EF4-FFF2-40B4-BE49-F238E27FC236}">
                <a16:creationId xmlns:a16="http://schemas.microsoft.com/office/drawing/2014/main" id="{4E22FBEB-D247-42DE-9BC5-B9F1559F3943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799" name="Grafik 798">
            <a:extLst>
              <a:ext uri="{FF2B5EF4-FFF2-40B4-BE49-F238E27FC236}">
                <a16:creationId xmlns:a16="http://schemas.microsoft.com/office/drawing/2014/main" id="{2518A918-A115-4DC2-8F3B-8560D3062C40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800" name="Grafik 799">
            <a:extLst>
              <a:ext uri="{FF2B5EF4-FFF2-40B4-BE49-F238E27FC236}">
                <a16:creationId xmlns:a16="http://schemas.microsoft.com/office/drawing/2014/main" id="{D50E384C-B184-41B8-9874-0D232E0A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801" name="Grafik 800">
            <a:extLst>
              <a:ext uri="{FF2B5EF4-FFF2-40B4-BE49-F238E27FC236}">
                <a16:creationId xmlns:a16="http://schemas.microsoft.com/office/drawing/2014/main" id="{AC7D0DD5-77D9-42DD-98BD-1F75AE157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802" name="Grafik 801">
            <a:extLst>
              <a:ext uri="{FF2B5EF4-FFF2-40B4-BE49-F238E27FC236}">
                <a16:creationId xmlns:a16="http://schemas.microsoft.com/office/drawing/2014/main" id="{3FA0E5EA-A2BA-4E9E-9FFC-538E22BA1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803" name="Grafik 802">
            <a:extLst>
              <a:ext uri="{FF2B5EF4-FFF2-40B4-BE49-F238E27FC236}">
                <a16:creationId xmlns:a16="http://schemas.microsoft.com/office/drawing/2014/main" id="{6B9DF626-57C9-490B-846B-00DC17742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804" name="Grafik 803">
            <a:extLst>
              <a:ext uri="{FF2B5EF4-FFF2-40B4-BE49-F238E27FC236}">
                <a16:creationId xmlns:a16="http://schemas.microsoft.com/office/drawing/2014/main" id="{395A62D5-5A5A-43D4-A95E-8165D5B79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805" name="Grafik 804">
            <a:extLst>
              <a:ext uri="{FF2B5EF4-FFF2-40B4-BE49-F238E27FC236}">
                <a16:creationId xmlns:a16="http://schemas.microsoft.com/office/drawing/2014/main" id="{3CBA4D1A-4A64-4D5F-AB66-E8C485943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806" name="Grafik 805">
            <a:extLst>
              <a:ext uri="{FF2B5EF4-FFF2-40B4-BE49-F238E27FC236}">
                <a16:creationId xmlns:a16="http://schemas.microsoft.com/office/drawing/2014/main" id="{9F3D73DF-6847-4619-9559-AFFA438D0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807" name="Grafik 806">
            <a:extLst>
              <a:ext uri="{FF2B5EF4-FFF2-40B4-BE49-F238E27FC236}">
                <a16:creationId xmlns:a16="http://schemas.microsoft.com/office/drawing/2014/main" id="{F4E1902C-6AD3-47C9-9022-5A4FEA06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808" name="Grafik 807">
            <a:extLst>
              <a:ext uri="{FF2B5EF4-FFF2-40B4-BE49-F238E27FC236}">
                <a16:creationId xmlns:a16="http://schemas.microsoft.com/office/drawing/2014/main" id="{EC32C548-C623-4A5E-8787-0CD4279E68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809" name="Grafik 808">
            <a:extLst>
              <a:ext uri="{FF2B5EF4-FFF2-40B4-BE49-F238E27FC236}">
                <a16:creationId xmlns:a16="http://schemas.microsoft.com/office/drawing/2014/main" id="{61799E97-C0A5-4475-BC29-B4AE5C167A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810" name="Grafik 809">
            <a:extLst>
              <a:ext uri="{FF2B5EF4-FFF2-40B4-BE49-F238E27FC236}">
                <a16:creationId xmlns:a16="http://schemas.microsoft.com/office/drawing/2014/main" id="{66E51BCE-1FFD-469D-99C7-193B884715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811" name="Grafik 810">
            <a:extLst>
              <a:ext uri="{FF2B5EF4-FFF2-40B4-BE49-F238E27FC236}">
                <a16:creationId xmlns:a16="http://schemas.microsoft.com/office/drawing/2014/main" id="{91D3332B-E4DD-4D33-8405-2A9BDBCC54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812" name="Grafik 811">
            <a:extLst>
              <a:ext uri="{FF2B5EF4-FFF2-40B4-BE49-F238E27FC236}">
                <a16:creationId xmlns:a16="http://schemas.microsoft.com/office/drawing/2014/main" id="{040B4277-023E-49DC-AC75-F029AE39B9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813" name="Grafik 812">
            <a:extLst>
              <a:ext uri="{FF2B5EF4-FFF2-40B4-BE49-F238E27FC236}">
                <a16:creationId xmlns:a16="http://schemas.microsoft.com/office/drawing/2014/main" id="{0F8907F9-36D3-40F6-9D83-A1F6C7CD43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814" name="Grafik 813">
            <a:extLst>
              <a:ext uri="{FF2B5EF4-FFF2-40B4-BE49-F238E27FC236}">
                <a16:creationId xmlns:a16="http://schemas.microsoft.com/office/drawing/2014/main" id="{42182EB2-691B-4E57-B94B-FB9620CCAA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815" name="Grafik 814">
            <a:extLst>
              <a:ext uri="{FF2B5EF4-FFF2-40B4-BE49-F238E27FC236}">
                <a16:creationId xmlns:a16="http://schemas.microsoft.com/office/drawing/2014/main" id="{2D6A0C27-5BC9-4798-A94D-08F623A345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816" name="Grafik 815">
            <a:extLst>
              <a:ext uri="{FF2B5EF4-FFF2-40B4-BE49-F238E27FC236}">
                <a16:creationId xmlns:a16="http://schemas.microsoft.com/office/drawing/2014/main" id="{8BB7E7C9-D6BB-41DF-B7FA-1B1D44D851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817" name="Grafik 816">
            <a:extLst>
              <a:ext uri="{FF2B5EF4-FFF2-40B4-BE49-F238E27FC236}">
                <a16:creationId xmlns:a16="http://schemas.microsoft.com/office/drawing/2014/main" id="{DCC7E1D2-DB6B-4E4F-A8C3-1EA74F845F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818" name="Grafik 817">
            <a:extLst>
              <a:ext uri="{FF2B5EF4-FFF2-40B4-BE49-F238E27FC236}">
                <a16:creationId xmlns:a16="http://schemas.microsoft.com/office/drawing/2014/main" id="{55BE2F76-FCF5-4386-9125-79DDEDF16B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819" name="Grafik 818">
            <a:extLst>
              <a:ext uri="{FF2B5EF4-FFF2-40B4-BE49-F238E27FC236}">
                <a16:creationId xmlns:a16="http://schemas.microsoft.com/office/drawing/2014/main" id="{23D2BD2C-6559-4CB0-B591-542A1669FE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820" name="Grafik 819">
            <a:extLst>
              <a:ext uri="{FF2B5EF4-FFF2-40B4-BE49-F238E27FC236}">
                <a16:creationId xmlns:a16="http://schemas.microsoft.com/office/drawing/2014/main" id="{0DF54533-5BF5-4B77-98B4-746780098B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821" name="Grafik 820">
            <a:extLst>
              <a:ext uri="{FF2B5EF4-FFF2-40B4-BE49-F238E27FC236}">
                <a16:creationId xmlns:a16="http://schemas.microsoft.com/office/drawing/2014/main" id="{42B8FF4D-CAB4-432B-A64B-BEE9FD99B5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822" name="Grafik 821">
            <a:extLst>
              <a:ext uri="{FF2B5EF4-FFF2-40B4-BE49-F238E27FC236}">
                <a16:creationId xmlns:a16="http://schemas.microsoft.com/office/drawing/2014/main" id="{FD608E56-D788-466A-AE82-E0DF02D876D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823" name="Grafik 822">
            <a:extLst>
              <a:ext uri="{FF2B5EF4-FFF2-40B4-BE49-F238E27FC236}">
                <a16:creationId xmlns:a16="http://schemas.microsoft.com/office/drawing/2014/main" id="{27A5516F-2C81-4541-BFB2-DF61AD166C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824" name="Grafik 823">
            <a:extLst>
              <a:ext uri="{FF2B5EF4-FFF2-40B4-BE49-F238E27FC236}">
                <a16:creationId xmlns:a16="http://schemas.microsoft.com/office/drawing/2014/main" id="{BCF49C6E-B63C-480E-A444-86CD28FB59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825" name="Grafik 824">
            <a:extLst>
              <a:ext uri="{FF2B5EF4-FFF2-40B4-BE49-F238E27FC236}">
                <a16:creationId xmlns:a16="http://schemas.microsoft.com/office/drawing/2014/main" id="{FBB00624-7694-4E57-8658-A2CDBA19993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826" name="Grafik 825">
            <a:extLst>
              <a:ext uri="{FF2B5EF4-FFF2-40B4-BE49-F238E27FC236}">
                <a16:creationId xmlns:a16="http://schemas.microsoft.com/office/drawing/2014/main" id="{D8359433-3DDC-47C3-89C7-5D54FF9346E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827" name="Grafik 826">
            <a:extLst>
              <a:ext uri="{FF2B5EF4-FFF2-40B4-BE49-F238E27FC236}">
                <a16:creationId xmlns:a16="http://schemas.microsoft.com/office/drawing/2014/main" id="{6F601C79-23B2-41A5-85AF-37808743C76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828" name="Grafik 827">
            <a:extLst>
              <a:ext uri="{FF2B5EF4-FFF2-40B4-BE49-F238E27FC236}">
                <a16:creationId xmlns:a16="http://schemas.microsoft.com/office/drawing/2014/main" id="{5F35821F-E8AD-491B-9766-9493E2744A7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829" name="Grafik 828">
            <a:extLst>
              <a:ext uri="{FF2B5EF4-FFF2-40B4-BE49-F238E27FC236}">
                <a16:creationId xmlns:a16="http://schemas.microsoft.com/office/drawing/2014/main" id="{38AE9F6C-BA51-4C69-BD35-C68D26B7FE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830" name="Grafik 829">
            <a:extLst>
              <a:ext uri="{FF2B5EF4-FFF2-40B4-BE49-F238E27FC236}">
                <a16:creationId xmlns:a16="http://schemas.microsoft.com/office/drawing/2014/main" id="{AD2AFD71-1134-4D7B-A66D-74881156EBA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831" name="Grafik 830">
            <a:extLst>
              <a:ext uri="{FF2B5EF4-FFF2-40B4-BE49-F238E27FC236}">
                <a16:creationId xmlns:a16="http://schemas.microsoft.com/office/drawing/2014/main" id="{0F0D5732-7CB7-49EA-9CCA-E5D0C01DB14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832" name="Grafik 831">
            <a:extLst>
              <a:ext uri="{FF2B5EF4-FFF2-40B4-BE49-F238E27FC236}">
                <a16:creationId xmlns:a16="http://schemas.microsoft.com/office/drawing/2014/main" id="{15BBB45E-C3B2-4AD8-9DA9-C04E8CBD9AD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833" name="Grafik 832">
            <a:extLst>
              <a:ext uri="{FF2B5EF4-FFF2-40B4-BE49-F238E27FC236}">
                <a16:creationId xmlns:a16="http://schemas.microsoft.com/office/drawing/2014/main" id="{C98511DB-77D1-4C2C-9BB5-C99EB14984D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834" name="Grafik 833">
            <a:extLst>
              <a:ext uri="{FF2B5EF4-FFF2-40B4-BE49-F238E27FC236}">
                <a16:creationId xmlns:a16="http://schemas.microsoft.com/office/drawing/2014/main" id="{470FC5EB-00E9-485E-A2DC-E0FB412AAC9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835" name="Grafik 834">
            <a:extLst>
              <a:ext uri="{FF2B5EF4-FFF2-40B4-BE49-F238E27FC236}">
                <a16:creationId xmlns:a16="http://schemas.microsoft.com/office/drawing/2014/main" id="{115644F3-4F62-443B-85D7-3DB7DD83DD8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836" name="Grafik 835">
            <a:extLst>
              <a:ext uri="{FF2B5EF4-FFF2-40B4-BE49-F238E27FC236}">
                <a16:creationId xmlns:a16="http://schemas.microsoft.com/office/drawing/2014/main" id="{6AAB0BD7-C119-4DDB-98A3-42719B9D6EE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837" name="Grafik 836">
            <a:extLst>
              <a:ext uri="{FF2B5EF4-FFF2-40B4-BE49-F238E27FC236}">
                <a16:creationId xmlns:a16="http://schemas.microsoft.com/office/drawing/2014/main" id="{6F25EE95-AD97-4D95-AF95-AAD7D66FD1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838" name="Grafik 837">
            <a:extLst>
              <a:ext uri="{FF2B5EF4-FFF2-40B4-BE49-F238E27FC236}">
                <a16:creationId xmlns:a16="http://schemas.microsoft.com/office/drawing/2014/main" id="{5B289C2C-11E3-4E2B-BFD1-5806F3F5DBF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839" name="Grafik 838">
            <a:extLst>
              <a:ext uri="{FF2B5EF4-FFF2-40B4-BE49-F238E27FC236}">
                <a16:creationId xmlns:a16="http://schemas.microsoft.com/office/drawing/2014/main" id="{7CF7AD56-A68A-457B-BCFE-4468A3847E4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840" name="Grafik 839">
            <a:extLst>
              <a:ext uri="{FF2B5EF4-FFF2-40B4-BE49-F238E27FC236}">
                <a16:creationId xmlns:a16="http://schemas.microsoft.com/office/drawing/2014/main" id="{93CAC016-748C-406B-B793-6CE3AD00930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841" name="Grafik 840">
            <a:extLst>
              <a:ext uri="{FF2B5EF4-FFF2-40B4-BE49-F238E27FC236}">
                <a16:creationId xmlns:a16="http://schemas.microsoft.com/office/drawing/2014/main" id="{62267348-6D85-4F6D-A6FE-7011A85A190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842" name="Grafik 841">
            <a:extLst>
              <a:ext uri="{FF2B5EF4-FFF2-40B4-BE49-F238E27FC236}">
                <a16:creationId xmlns:a16="http://schemas.microsoft.com/office/drawing/2014/main" id="{4D0FCCDD-511A-4CF1-9712-3BACB910E5B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843" name="Grafik 842">
            <a:extLst>
              <a:ext uri="{FF2B5EF4-FFF2-40B4-BE49-F238E27FC236}">
                <a16:creationId xmlns:a16="http://schemas.microsoft.com/office/drawing/2014/main" id="{E9464662-C7DB-4E27-8FDB-C09478E261C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844" name="Grafik 843">
            <a:extLst>
              <a:ext uri="{FF2B5EF4-FFF2-40B4-BE49-F238E27FC236}">
                <a16:creationId xmlns:a16="http://schemas.microsoft.com/office/drawing/2014/main" id="{9F303454-10E0-4E52-84FC-B80ADEAB484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845" name="Grafik 844">
            <a:extLst>
              <a:ext uri="{FF2B5EF4-FFF2-40B4-BE49-F238E27FC236}">
                <a16:creationId xmlns:a16="http://schemas.microsoft.com/office/drawing/2014/main" id="{214A58D6-D544-44CF-9F4B-30BF7A9B5C2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846" name="Grafik 845">
            <a:extLst>
              <a:ext uri="{FF2B5EF4-FFF2-40B4-BE49-F238E27FC236}">
                <a16:creationId xmlns:a16="http://schemas.microsoft.com/office/drawing/2014/main" id="{4B35F875-5855-4134-B935-B2069D26330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847" name="Grafik 846">
            <a:extLst>
              <a:ext uri="{FF2B5EF4-FFF2-40B4-BE49-F238E27FC236}">
                <a16:creationId xmlns:a16="http://schemas.microsoft.com/office/drawing/2014/main" id="{78E600EA-B32C-450D-ACEA-A1FF714E2D0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848" name="Grafik 847">
            <a:extLst>
              <a:ext uri="{FF2B5EF4-FFF2-40B4-BE49-F238E27FC236}">
                <a16:creationId xmlns:a16="http://schemas.microsoft.com/office/drawing/2014/main" id="{9203C193-4670-4476-8471-2892BC51F06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849" name="Grafik 848">
            <a:extLst>
              <a:ext uri="{FF2B5EF4-FFF2-40B4-BE49-F238E27FC236}">
                <a16:creationId xmlns:a16="http://schemas.microsoft.com/office/drawing/2014/main" id="{3D824128-FC44-433F-A06A-419E8E1A922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850" name="Grafik 849">
            <a:extLst>
              <a:ext uri="{FF2B5EF4-FFF2-40B4-BE49-F238E27FC236}">
                <a16:creationId xmlns:a16="http://schemas.microsoft.com/office/drawing/2014/main" id="{13112120-714B-46BD-91A8-316E03C1201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851" name="Grafik 850">
            <a:extLst>
              <a:ext uri="{FF2B5EF4-FFF2-40B4-BE49-F238E27FC236}">
                <a16:creationId xmlns:a16="http://schemas.microsoft.com/office/drawing/2014/main" id="{22CA33FC-357B-4E92-B280-4BE87D8E4E0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852" name="Grafik 851">
            <a:extLst>
              <a:ext uri="{FF2B5EF4-FFF2-40B4-BE49-F238E27FC236}">
                <a16:creationId xmlns:a16="http://schemas.microsoft.com/office/drawing/2014/main" id="{842E79D1-7B03-48C6-9EFE-1003DE9B6C4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853" name="Grafik 852">
            <a:extLst>
              <a:ext uri="{FF2B5EF4-FFF2-40B4-BE49-F238E27FC236}">
                <a16:creationId xmlns:a16="http://schemas.microsoft.com/office/drawing/2014/main" id="{24069C7D-0DDD-4968-B104-761F17C336FB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854" name="Grafik 853">
            <a:extLst>
              <a:ext uri="{FF2B5EF4-FFF2-40B4-BE49-F238E27FC236}">
                <a16:creationId xmlns:a16="http://schemas.microsoft.com/office/drawing/2014/main" id="{802197DC-0B88-43FC-838D-58B22A9B2A0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855" name="Grafik 854">
            <a:extLst>
              <a:ext uri="{FF2B5EF4-FFF2-40B4-BE49-F238E27FC236}">
                <a16:creationId xmlns:a16="http://schemas.microsoft.com/office/drawing/2014/main" id="{CB4A80CD-AF53-41E6-8803-4A723D7702F4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856" name="Grafik 855">
            <a:extLst>
              <a:ext uri="{FF2B5EF4-FFF2-40B4-BE49-F238E27FC236}">
                <a16:creationId xmlns:a16="http://schemas.microsoft.com/office/drawing/2014/main" id="{9500005F-A7E7-4D56-949C-E44E1A0736C0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857" name="Grafik 856">
            <a:extLst>
              <a:ext uri="{FF2B5EF4-FFF2-40B4-BE49-F238E27FC236}">
                <a16:creationId xmlns:a16="http://schemas.microsoft.com/office/drawing/2014/main" id="{0C5ABBBC-3104-4D79-9F96-3739E7DC57E0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858" name="Grafik 857">
            <a:extLst>
              <a:ext uri="{FF2B5EF4-FFF2-40B4-BE49-F238E27FC236}">
                <a16:creationId xmlns:a16="http://schemas.microsoft.com/office/drawing/2014/main" id="{F2090E9F-69F5-4B35-8B2D-B4E3A286773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859" name="Grafik 858">
            <a:extLst>
              <a:ext uri="{FF2B5EF4-FFF2-40B4-BE49-F238E27FC236}">
                <a16:creationId xmlns:a16="http://schemas.microsoft.com/office/drawing/2014/main" id="{E105C5B6-F5CE-40B6-9B67-7216ED737609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860" name="Grafik 859">
            <a:extLst>
              <a:ext uri="{FF2B5EF4-FFF2-40B4-BE49-F238E27FC236}">
                <a16:creationId xmlns:a16="http://schemas.microsoft.com/office/drawing/2014/main" id="{563E0763-6F18-4349-817D-80F17D0BCB69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861" name="Grafik 860">
            <a:extLst>
              <a:ext uri="{FF2B5EF4-FFF2-40B4-BE49-F238E27FC236}">
                <a16:creationId xmlns:a16="http://schemas.microsoft.com/office/drawing/2014/main" id="{8427CD97-6690-40C7-9C7C-96BC3D3B65C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862" name="Grafik 861">
            <a:extLst>
              <a:ext uri="{FF2B5EF4-FFF2-40B4-BE49-F238E27FC236}">
                <a16:creationId xmlns:a16="http://schemas.microsoft.com/office/drawing/2014/main" id="{99128C9A-4D2E-4434-A718-81F6CBA5BFC4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863" name="Grafik 862">
            <a:extLst>
              <a:ext uri="{FF2B5EF4-FFF2-40B4-BE49-F238E27FC236}">
                <a16:creationId xmlns:a16="http://schemas.microsoft.com/office/drawing/2014/main" id="{624648FD-61FC-4D8B-B368-0A0187979BD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864" name="Grafik 863">
            <a:extLst>
              <a:ext uri="{FF2B5EF4-FFF2-40B4-BE49-F238E27FC236}">
                <a16:creationId xmlns:a16="http://schemas.microsoft.com/office/drawing/2014/main" id="{41267A9D-B983-4DE0-90E9-8394F11CD8D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865" name="Grafik 864">
            <a:extLst>
              <a:ext uri="{FF2B5EF4-FFF2-40B4-BE49-F238E27FC236}">
                <a16:creationId xmlns:a16="http://schemas.microsoft.com/office/drawing/2014/main" id="{CE325563-BF3E-4379-B962-382D07F17F80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866" name="Grafik 865">
            <a:extLst>
              <a:ext uri="{FF2B5EF4-FFF2-40B4-BE49-F238E27FC236}">
                <a16:creationId xmlns:a16="http://schemas.microsoft.com/office/drawing/2014/main" id="{5ECAB7A5-3F04-4681-99A0-937D9450F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867" name="Grafik 866">
            <a:extLst>
              <a:ext uri="{FF2B5EF4-FFF2-40B4-BE49-F238E27FC236}">
                <a16:creationId xmlns:a16="http://schemas.microsoft.com/office/drawing/2014/main" id="{4275DD4F-0644-499F-BC92-A554F429B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868" name="Grafik 867">
            <a:extLst>
              <a:ext uri="{FF2B5EF4-FFF2-40B4-BE49-F238E27FC236}">
                <a16:creationId xmlns:a16="http://schemas.microsoft.com/office/drawing/2014/main" id="{92643DFD-4037-4959-9F21-508FBA763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869" name="Grafik 868">
            <a:extLst>
              <a:ext uri="{FF2B5EF4-FFF2-40B4-BE49-F238E27FC236}">
                <a16:creationId xmlns:a16="http://schemas.microsoft.com/office/drawing/2014/main" id="{DBF046EB-4B5F-4A90-B589-23A5BFAE5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870" name="Grafik 869">
            <a:extLst>
              <a:ext uri="{FF2B5EF4-FFF2-40B4-BE49-F238E27FC236}">
                <a16:creationId xmlns:a16="http://schemas.microsoft.com/office/drawing/2014/main" id="{41DF2D9F-5B6C-4EE6-88F4-D62D6C67F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871" name="Grafik 870">
            <a:extLst>
              <a:ext uri="{FF2B5EF4-FFF2-40B4-BE49-F238E27FC236}">
                <a16:creationId xmlns:a16="http://schemas.microsoft.com/office/drawing/2014/main" id="{47A6DE7A-AA73-4EB6-B9CD-579DD6987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872" name="Grafik 871">
            <a:extLst>
              <a:ext uri="{FF2B5EF4-FFF2-40B4-BE49-F238E27FC236}">
                <a16:creationId xmlns:a16="http://schemas.microsoft.com/office/drawing/2014/main" id="{2649A014-6AA8-4646-B362-D12D7AED4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873" name="Grafik 872">
            <a:extLst>
              <a:ext uri="{FF2B5EF4-FFF2-40B4-BE49-F238E27FC236}">
                <a16:creationId xmlns:a16="http://schemas.microsoft.com/office/drawing/2014/main" id="{4BE9B19C-DA8C-4E3A-867A-7D181517D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874" name="Grafik 873">
            <a:extLst>
              <a:ext uri="{FF2B5EF4-FFF2-40B4-BE49-F238E27FC236}">
                <a16:creationId xmlns:a16="http://schemas.microsoft.com/office/drawing/2014/main" id="{AAB6F057-74CE-4A7D-8232-A373F0B4A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875" name="Grafik 874">
            <a:extLst>
              <a:ext uri="{FF2B5EF4-FFF2-40B4-BE49-F238E27FC236}">
                <a16:creationId xmlns:a16="http://schemas.microsoft.com/office/drawing/2014/main" id="{7E84D1FE-DC52-47F5-82F3-775BBF8E1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876" name="Grafik 875">
            <a:extLst>
              <a:ext uri="{FF2B5EF4-FFF2-40B4-BE49-F238E27FC236}">
                <a16:creationId xmlns:a16="http://schemas.microsoft.com/office/drawing/2014/main" id="{D3D1828F-71A5-44AF-9787-1B0904CE65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877" name="Grafik 876">
            <a:extLst>
              <a:ext uri="{FF2B5EF4-FFF2-40B4-BE49-F238E27FC236}">
                <a16:creationId xmlns:a16="http://schemas.microsoft.com/office/drawing/2014/main" id="{96D79479-2312-4B3C-9CA4-B6AB7A1C68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878" name="Grafik 877">
            <a:extLst>
              <a:ext uri="{FF2B5EF4-FFF2-40B4-BE49-F238E27FC236}">
                <a16:creationId xmlns:a16="http://schemas.microsoft.com/office/drawing/2014/main" id="{D8D5CE89-3F5F-4DAB-94C0-52828917CC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879" name="Grafik 878">
            <a:extLst>
              <a:ext uri="{FF2B5EF4-FFF2-40B4-BE49-F238E27FC236}">
                <a16:creationId xmlns:a16="http://schemas.microsoft.com/office/drawing/2014/main" id="{36EC93AA-6A2F-4570-8063-C7614E9D6C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880" name="Grafik 879">
            <a:extLst>
              <a:ext uri="{FF2B5EF4-FFF2-40B4-BE49-F238E27FC236}">
                <a16:creationId xmlns:a16="http://schemas.microsoft.com/office/drawing/2014/main" id="{AB05296F-A48A-41EE-B5A0-2B4A383887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881" name="Grafik 880">
            <a:extLst>
              <a:ext uri="{FF2B5EF4-FFF2-40B4-BE49-F238E27FC236}">
                <a16:creationId xmlns:a16="http://schemas.microsoft.com/office/drawing/2014/main" id="{BE4B5E73-290E-4ECA-8E4F-C81E3244FF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882" name="Grafik 881">
            <a:extLst>
              <a:ext uri="{FF2B5EF4-FFF2-40B4-BE49-F238E27FC236}">
                <a16:creationId xmlns:a16="http://schemas.microsoft.com/office/drawing/2014/main" id="{11FD90FA-A110-4F0D-8EBE-29B98E3438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883" name="Grafik 882">
            <a:extLst>
              <a:ext uri="{FF2B5EF4-FFF2-40B4-BE49-F238E27FC236}">
                <a16:creationId xmlns:a16="http://schemas.microsoft.com/office/drawing/2014/main" id="{D9F324E9-891F-4C91-8C6C-A3DF3D2D15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884" name="Grafik 883">
            <a:extLst>
              <a:ext uri="{FF2B5EF4-FFF2-40B4-BE49-F238E27FC236}">
                <a16:creationId xmlns:a16="http://schemas.microsoft.com/office/drawing/2014/main" id="{F603DA91-B413-4799-8414-EDEF13302A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885" name="Grafik 884">
            <a:extLst>
              <a:ext uri="{FF2B5EF4-FFF2-40B4-BE49-F238E27FC236}">
                <a16:creationId xmlns:a16="http://schemas.microsoft.com/office/drawing/2014/main" id="{F1320721-14BF-473C-82B1-FFB0F29B74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886" name="Grafik 885">
            <a:extLst>
              <a:ext uri="{FF2B5EF4-FFF2-40B4-BE49-F238E27FC236}">
                <a16:creationId xmlns:a16="http://schemas.microsoft.com/office/drawing/2014/main" id="{7BFB06CD-B83A-4F96-8237-84398AC850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887" name="Grafik 886">
            <a:extLst>
              <a:ext uri="{FF2B5EF4-FFF2-40B4-BE49-F238E27FC236}">
                <a16:creationId xmlns:a16="http://schemas.microsoft.com/office/drawing/2014/main" id="{8B73DE90-03C1-4484-940B-378F81680C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888" name="Grafik 887">
            <a:extLst>
              <a:ext uri="{FF2B5EF4-FFF2-40B4-BE49-F238E27FC236}">
                <a16:creationId xmlns:a16="http://schemas.microsoft.com/office/drawing/2014/main" id="{46A592FD-4389-4885-8711-9C8B706699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889" name="Grafik 888">
            <a:extLst>
              <a:ext uri="{FF2B5EF4-FFF2-40B4-BE49-F238E27FC236}">
                <a16:creationId xmlns:a16="http://schemas.microsoft.com/office/drawing/2014/main" id="{4FDEDB1D-297F-44CD-BA33-6A5C1CA48FD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890" name="Grafik 889">
            <a:extLst>
              <a:ext uri="{FF2B5EF4-FFF2-40B4-BE49-F238E27FC236}">
                <a16:creationId xmlns:a16="http://schemas.microsoft.com/office/drawing/2014/main" id="{FD45A9A2-ECA3-44B7-91EB-9C4E852B9B6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891" name="Grafik 890">
            <a:extLst>
              <a:ext uri="{FF2B5EF4-FFF2-40B4-BE49-F238E27FC236}">
                <a16:creationId xmlns:a16="http://schemas.microsoft.com/office/drawing/2014/main" id="{C25BFE8E-657E-441C-9E17-0037F920C0C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892" name="Grafik 891">
            <a:extLst>
              <a:ext uri="{FF2B5EF4-FFF2-40B4-BE49-F238E27FC236}">
                <a16:creationId xmlns:a16="http://schemas.microsoft.com/office/drawing/2014/main" id="{101DBE46-B8A4-4475-B33D-3889B4C1441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893" name="Grafik 892">
            <a:extLst>
              <a:ext uri="{FF2B5EF4-FFF2-40B4-BE49-F238E27FC236}">
                <a16:creationId xmlns:a16="http://schemas.microsoft.com/office/drawing/2014/main" id="{F4D7902A-5BAA-4CFF-922D-DCB7844CA0B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894" name="Grafik 893">
            <a:extLst>
              <a:ext uri="{FF2B5EF4-FFF2-40B4-BE49-F238E27FC236}">
                <a16:creationId xmlns:a16="http://schemas.microsoft.com/office/drawing/2014/main" id="{6624B9E3-A1F5-4DE4-AB6C-3F07BC645F3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895" name="Grafik 894">
            <a:extLst>
              <a:ext uri="{FF2B5EF4-FFF2-40B4-BE49-F238E27FC236}">
                <a16:creationId xmlns:a16="http://schemas.microsoft.com/office/drawing/2014/main" id="{9E8A87D7-9491-4A7F-AFFF-ED14E3C91D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896" name="Grafik 895">
            <a:extLst>
              <a:ext uri="{FF2B5EF4-FFF2-40B4-BE49-F238E27FC236}">
                <a16:creationId xmlns:a16="http://schemas.microsoft.com/office/drawing/2014/main" id="{49B5C8CD-C4D0-4945-83E3-F5633C5140F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897" name="Grafik 896">
            <a:extLst>
              <a:ext uri="{FF2B5EF4-FFF2-40B4-BE49-F238E27FC236}">
                <a16:creationId xmlns:a16="http://schemas.microsoft.com/office/drawing/2014/main" id="{8D3F4AAA-F2E4-4E70-BF48-4F3572C0017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898" name="Grafik 897">
            <a:extLst>
              <a:ext uri="{FF2B5EF4-FFF2-40B4-BE49-F238E27FC236}">
                <a16:creationId xmlns:a16="http://schemas.microsoft.com/office/drawing/2014/main" id="{161DBEEF-1F82-4503-AA38-101AA4BF636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899" name="Grafik 898">
            <a:extLst>
              <a:ext uri="{FF2B5EF4-FFF2-40B4-BE49-F238E27FC236}">
                <a16:creationId xmlns:a16="http://schemas.microsoft.com/office/drawing/2014/main" id="{BC7C2047-69CE-4983-8C4F-2BF71E46A73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900" name="Grafik 899">
            <a:extLst>
              <a:ext uri="{FF2B5EF4-FFF2-40B4-BE49-F238E27FC236}">
                <a16:creationId xmlns:a16="http://schemas.microsoft.com/office/drawing/2014/main" id="{FCE78A50-D2DF-4BA8-A7EA-F30EF0780B2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901" name="Grafik 900">
            <a:extLst>
              <a:ext uri="{FF2B5EF4-FFF2-40B4-BE49-F238E27FC236}">
                <a16:creationId xmlns:a16="http://schemas.microsoft.com/office/drawing/2014/main" id="{CB62FC9E-1D0E-4CF4-A0FA-D2D5C59AAD0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902" name="Grafik 901">
            <a:extLst>
              <a:ext uri="{FF2B5EF4-FFF2-40B4-BE49-F238E27FC236}">
                <a16:creationId xmlns:a16="http://schemas.microsoft.com/office/drawing/2014/main" id="{C2C874AE-8EAA-4EFF-8D4A-45F365E6D1A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903" name="Grafik 902">
            <a:extLst>
              <a:ext uri="{FF2B5EF4-FFF2-40B4-BE49-F238E27FC236}">
                <a16:creationId xmlns:a16="http://schemas.microsoft.com/office/drawing/2014/main" id="{0CE68D1B-2A1E-47EE-BFA7-C1608356E19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904" name="Grafik 903">
            <a:extLst>
              <a:ext uri="{FF2B5EF4-FFF2-40B4-BE49-F238E27FC236}">
                <a16:creationId xmlns:a16="http://schemas.microsoft.com/office/drawing/2014/main" id="{790BB324-71AE-4E66-AFB4-D71A7326D6E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905" name="Grafik 904">
            <a:extLst>
              <a:ext uri="{FF2B5EF4-FFF2-40B4-BE49-F238E27FC236}">
                <a16:creationId xmlns:a16="http://schemas.microsoft.com/office/drawing/2014/main" id="{86FB6F04-E95A-402A-80DF-31D6DF8B86A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906" name="Grafik 905">
            <a:extLst>
              <a:ext uri="{FF2B5EF4-FFF2-40B4-BE49-F238E27FC236}">
                <a16:creationId xmlns:a16="http://schemas.microsoft.com/office/drawing/2014/main" id="{5AB8C670-7761-43AD-8C27-C7A360EC509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907" name="Grafik 906">
            <a:extLst>
              <a:ext uri="{FF2B5EF4-FFF2-40B4-BE49-F238E27FC236}">
                <a16:creationId xmlns:a16="http://schemas.microsoft.com/office/drawing/2014/main" id="{C9134F39-6467-41C4-9DC7-FBE26AEF45C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908" name="Grafik 907">
            <a:extLst>
              <a:ext uri="{FF2B5EF4-FFF2-40B4-BE49-F238E27FC236}">
                <a16:creationId xmlns:a16="http://schemas.microsoft.com/office/drawing/2014/main" id="{E4BFB7B5-8BEF-43B8-B66E-0643670C2A1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909" name="Grafik 908">
            <a:extLst>
              <a:ext uri="{FF2B5EF4-FFF2-40B4-BE49-F238E27FC236}">
                <a16:creationId xmlns:a16="http://schemas.microsoft.com/office/drawing/2014/main" id="{D2544D7C-943D-42A5-9A1B-8659FBD8F11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910" name="Grafik 909">
            <a:extLst>
              <a:ext uri="{FF2B5EF4-FFF2-40B4-BE49-F238E27FC236}">
                <a16:creationId xmlns:a16="http://schemas.microsoft.com/office/drawing/2014/main" id="{AE099DCD-9866-4AB9-BF06-4FFF68E2D51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911" name="Grafik 910">
            <a:extLst>
              <a:ext uri="{FF2B5EF4-FFF2-40B4-BE49-F238E27FC236}">
                <a16:creationId xmlns:a16="http://schemas.microsoft.com/office/drawing/2014/main" id="{A973EC8F-CA51-4A9C-AE33-2ABC9B1A46A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912" name="Grafik 911">
            <a:extLst>
              <a:ext uri="{FF2B5EF4-FFF2-40B4-BE49-F238E27FC236}">
                <a16:creationId xmlns:a16="http://schemas.microsoft.com/office/drawing/2014/main" id="{F4FBB733-0E48-4BA9-B00F-576097AA84A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913" name="Grafik 912">
            <a:extLst>
              <a:ext uri="{FF2B5EF4-FFF2-40B4-BE49-F238E27FC236}">
                <a16:creationId xmlns:a16="http://schemas.microsoft.com/office/drawing/2014/main" id="{920AE8DF-2523-4613-B6CB-45F0932F7B2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914" name="Grafik 913">
            <a:extLst>
              <a:ext uri="{FF2B5EF4-FFF2-40B4-BE49-F238E27FC236}">
                <a16:creationId xmlns:a16="http://schemas.microsoft.com/office/drawing/2014/main" id="{A0361C99-AB2B-4BEB-83CC-C22A2AF761F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915" name="Grafik 914">
            <a:extLst>
              <a:ext uri="{FF2B5EF4-FFF2-40B4-BE49-F238E27FC236}">
                <a16:creationId xmlns:a16="http://schemas.microsoft.com/office/drawing/2014/main" id="{789F983B-1986-4449-8EB3-C9EA3DD3486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916" name="Grafik 915">
            <a:extLst>
              <a:ext uri="{FF2B5EF4-FFF2-40B4-BE49-F238E27FC236}">
                <a16:creationId xmlns:a16="http://schemas.microsoft.com/office/drawing/2014/main" id="{73D96D1C-49B9-4EA6-9A7F-D14F77EB313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917" name="Grafik 916">
            <a:extLst>
              <a:ext uri="{FF2B5EF4-FFF2-40B4-BE49-F238E27FC236}">
                <a16:creationId xmlns:a16="http://schemas.microsoft.com/office/drawing/2014/main" id="{171AEA78-A22E-4D88-A6E4-DA4E638299D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918" name="Grafik 917">
            <a:extLst>
              <a:ext uri="{FF2B5EF4-FFF2-40B4-BE49-F238E27FC236}">
                <a16:creationId xmlns:a16="http://schemas.microsoft.com/office/drawing/2014/main" id="{49CE06A4-C604-42EB-B416-4ECC71FEF15D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919" name="Grafik 918">
            <a:extLst>
              <a:ext uri="{FF2B5EF4-FFF2-40B4-BE49-F238E27FC236}">
                <a16:creationId xmlns:a16="http://schemas.microsoft.com/office/drawing/2014/main" id="{63F98445-C3A5-4D97-8587-5A5707F60A6F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920" name="Grafik 919">
            <a:extLst>
              <a:ext uri="{FF2B5EF4-FFF2-40B4-BE49-F238E27FC236}">
                <a16:creationId xmlns:a16="http://schemas.microsoft.com/office/drawing/2014/main" id="{CBBFB44C-02D9-4A42-9F34-A3C89E009C6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921" name="Grafik 920">
            <a:extLst>
              <a:ext uri="{FF2B5EF4-FFF2-40B4-BE49-F238E27FC236}">
                <a16:creationId xmlns:a16="http://schemas.microsoft.com/office/drawing/2014/main" id="{63A53395-B46E-4E8F-BE21-E7E70F7C8EC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922" name="Grafik 921">
            <a:extLst>
              <a:ext uri="{FF2B5EF4-FFF2-40B4-BE49-F238E27FC236}">
                <a16:creationId xmlns:a16="http://schemas.microsoft.com/office/drawing/2014/main" id="{E2594220-33CF-40D0-A461-FE5CBE468E1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923" name="Grafik 922">
            <a:extLst>
              <a:ext uri="{FF2B5EF4-FFF2-40B4-BE49-F238E27FC236}">
                <a16:creationId xmlns:a16="http://schemas.microsoft.com/office/drawing/2014/main" id="{395B39A6-8295-47E8-A7E2-68A432E494E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924" name="Grafik 923">
            <a:extLst>
              <a:ext uri="{FF2B5EF4-FFF2-40B4-BE49-F238E27FC236}">
                <a16:creationId xmlns:a16="http://schemas.microsoft.com/office/drawing/2014/main" id="{3276D33C-AD2A-4877-82E5-F1E2BCE14309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925" name="Grafik 924">
            <a:extLst>
              <a:ext uri="{FF2B5EF4-FFF2-40B4-BE49-F238E27FC236}">
                <a16:creationId xmlns:a16="http://schemas.microsoft.com/office/drawing/2014/main" id="{41BD6904-DE13-4124-B138-93D8E1EE5D3E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926" name="Grafik 925">
            <a:extLst>
              <a:ext uri="{FF2B5EF4-FFF2-40B4-BE49-F238E27FC236}">
                <a16:creationId xmlns:a16="http://schemas.microsoft.com/office/drawing/2014/main" id="{6EB46094-002B-4CFA-9B1A-DC9B4654D0C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927" name="Grafik 926">
            <a:extLst>
              <a:ext uri="{FF2B5EF4-FFF2-40B4-BE49-F238E27FC236}">
                <a16:creationId xmlns:a16="http://schemas.microsoft.com/office/drawing/2014/main" id="{9F18BDFD-A007-4301-A1F5-68462A64931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928" name="Grafik 927">
            <a:extLst>
              <a:ext uri="{FF2B5EF4-FFF2-40B4-BE49-F238E27FC236}">
                <a16:creationId xmlns:a16="http://schemas.microsoft.com/office/drawing/2014/main" id="{E47DA863-1637-4A5B-A4BC-892362DDFAF6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929" name="Grafik 928">
            <a:extLst>
              <a:ext uri="{FF2B5EF4-FFF2-40B4-BE49-F238E27FC236}">
                <a16:creationId xmlns:a16="http://schemas.microsoft.com/office/drawing/2014/main" id="{C84DD372-8D87-49FA-B189-3832C27C208A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930" name="Grafik 929">
            <a:extLst>
              <a:ext uri="{FF2B5EF4-FFF2-40B4-BE49-F238E27FC236}">
                <a16:creationId xmlns:a16="http://schemas.microsoft.com/office/drawing/2014/main" id="{F5CADC39-99C5-419A-8C0E-7F4EAF028545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931" name="Grafik 930">
            <a:extLst>
              <a:ext uri="{FF2B5EF4-FFF2-40B4-BE49-F238E27FC236}">
                <a16:creationId xmlns:a16="http://schemas.microsoft.com/office/drawing/2014/main" id="{F3A20C7C-9861-4C9C-A8DD-80EC15A0579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932" name="Grafik 931">
            <a:extLst>
              <a:ext uri="{FF2B5EF4-FFF2-40B4-BE49-F238E27FC236}">
                <a16:creationId xmlns:a16="http://schemas.microsoft.com/office/drawing/2014/main" id="{8965479D-9022-4673-ABF3-E44F01E2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933" name="Grafik 932">
            <a:extLst>
              <a:ext uri="{FF2B5EF4-FFF2-40B4-BE49-F238E27FC236}">
                <a16:creationId xmlns:a16="http://schemas.microsoft.com/office/drawing/2014/main" id="{082C9E49-5E62-4031-9B9E-66CD27914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934" name="Grafik 933">
            <a:extLst>
              <a:ext uri="{FF2B5EF4-FFF2-40B4-BE49-F238E27FC236}">
                <a16:creationId xmlns:a16="http://schemas.microsoft.com/office/drawing/2014/main" id="{0E62AADC-1966-42B8-980F-D3F4BCA8F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935" name="Grafik 934">
            <a:extLst>
              <a:ext uri="{FF2B5EF4-FFF2-40B4-BE49-F238E27FC236}">
                <a16:creationId xmlns:a16="http://schemas.microsoft.com/office/drawing/2014/main" id="{996429E0-B173-42B9-9D31-E79887984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936" name="Grafik 935">
            <a:extLst>
              <a:ext uri="{FF2B5EF4-FFF2-40B4-BE49-F238E27FC236}">
                <a16:creationId xmlns:a16="http://schemas.microsoft.com/office/drawing/2014/main" id="{A87EC038-A331-41D3-86EF-6695C1D00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937" name="Grafik 936">
            <a:extLst>
              <a:ext uri="{FF2B5EF4-FFF2-40B4-BE49-F238E27FC236}">
                <a16:creationId xmlns:a16="http://schemas.microsoft.com/office/drawing/2014/main" id="{B1C7FDBE-2994-4B00-854A-50D9A7458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938" name="Grafik 937">
            <a:extLst>
              <a:ext uri="{FF2B5EF4-FFF2-40B4-BE49-F238E27FC236}">
                <a16:creationId xmlns:a16="http://schemas.microsoft.com/office/drawing/2014/main" id="{0A5CBB1C-21D1-444C-BC43-C1E70BAD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939" name="Grafik 938">
            <a:extLst>
              <a:ext uri="{FF2B5EF4-FFF2-40B4-BE49-F238E27FC236}">
                <a16:creationId xmlns:a16="http://schemas.microsoft.com/office/drawing/2014/main" id="{5E5FA5BB-BBE7-4CAB-9081-5C43F8A9D8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940" name="Grafik 939">
            <a:extLst>
              <a:ext uri="{FF2B5EF4-FFF2-40B4-BE49-F238E27FC236}">
                <a16:creationId xmlns:a16="http://schemas.microsoft.com/office/drawing/2014/main" id="{8402D729-351F-4204-B597-F6090344D6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941" name="Grafik 940">
            <a:extLst>
              <a:ext uri="{FF2B5EF4-FFF2-40B4-BE49-F238E27FC236}">
                <a16:creationId xmlns:a16="http://schemas.microsoft.com/office/drawing/2014/main" id="{E2FF892B-3BD3-4158-97E1-DC47476ECD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942" name="Grafik 941">
            <a:extLst>
              <a:ext uri="{FF2B5EF4-FFF2-40B4-BE49-F238E27FC236}">
                <a16:creationId xmlns:a16="http://schemas.microsoft.com/office/drawing/2014/main" id="{EDA07D2D-4027-4220-B53D-8C21D9834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943" name="Grafik 942">
            <a:extLst>
              <a:ext uri="{FF2B5EF4-FFF2-40B4-BE49-F238E27FC236}">
                <a16:creationId xmlns:a16="http://schemas.microsoft.com/office/drawing/2014/main" id="{42668201-AF3E-4BC1-B061-B2A3A0ED51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944" name="Grafik 943">
            <a:extLst>
              <a:ext uri="{FF2B5EF4-FFF2-40B4-BE49-F238E27FC236}">
                <a16:creationId xmlns:a16="http://schemas.microsoft.com/office/drawing/2014/main" id="{DB56F615-859C-41CC-BF12-0DF69DC990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945" name="Grafik 944">
            <a:extLst>
              <a:ext uri="{FF2B5EF4-FFF2-40B4-BE49-F238E27FC236}">
                <a16:creationId xmlns:a16="http://schemas.microsoft.com/office/drawing/2014/main" id="{FC214E71-2F5D-44CD-826F-7ED39C3623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946" name="Grafik 945">
            <a:extLst>
              <a:ext uri="{FF2B5EF4-FFF2-40B4-BE49-F238E27FC236}">
                <a16:creationId xmlns:a16="http://schemas.microsoft.com/office/drawing/2014/main" id="{4E8F12BA-99A4-465D-AE36-2B72C9C198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947" name="Grafik 946">
            <a:extLst>
              <a:ext uri="{FF2B5EF4-FFF2-40B4-BE49-F238E27FC236}">
                <a16:creationId xmlns:a16="http://schemas.microsoft.com/office/drawing/2014/main" id="{35B83AEB-FEDC-4BA9-BB67-3EC180331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948" name="Grafik 947">
            <a:extLst>
              <a:ext uri="{FF2B5EF4-FFF2-40B4-BE49-F238E27FC236}">
                <a16:creationId xmlns:a16="http://schemas.microsoft.com/office/drawing/2014/main" id="{A9E65F77-B1BD-481F-A1D7-A62C6EB1CD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949" name="Grafik 948">
            <a:extLst>
              <a:ext uri="{FF2B5EF4-FFF2-40B4-BE49-F238E27FC236}">
                <a16:creationId xmlns:a16="http://schemas.microsoft.com/office/drawing/2014/main" id="{7C00C361-A7AF-4AFB-9578-69B41B28A6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950" name="Grafik 949">
            <a:extLst>
              <a:ext uri="{FF2B5EF4-FFF2-40B4-BE49-F238E27FC236}">
                <a16:creationId xmlns:a16="http://schemas.microsoft.com/office/drawing/2014/main" id="{DE35D477-1CF0-49C3-8CA4-1F7E821E1A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951" name="Grafik 950">
            <a:extLst>
              <a:ext uri="{FF2B5EF4-FFF2-40B4-BE49-F238E27FC236}">
                <a16:creationId xmlns:a16="http://schemas.microsoft.com/office/drawing/2014/main" id="{6D6E72BE-0510-41DF-9064-6690107E23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952" name="Grafik 951">
            <a:extLst>
              <a:ext uri="{FF2B5EF4-FFF2-40B4-BE49-F238E27FC236}">
                <a16:creationId xmlns:a16="http://schemas.microsoft.com/office/drawing/2014/main" id="{3514CC70-A5FA-4F6D-A94A-47DD6A50D9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953" name="Grafik 952">
            <a:extLst>
              <a:ext uri="{FF2B5EF4-FFF2-40B4-BE49-F238E27FC236}">
                <a16:creationId xmlns:a16="http://schemas.microsoft.com/office/drawing/2014/main" id="{6D982C3D-DD52-4D04-B270-28E095528B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954" name="Grafik 953">
            <a:extLst>
              <a:ext uri="{FF2B5EF4-FFF2-40B4-BE49-F238E27FC236}">
                <a16:creationId xmlns:a16="http://schemas.microsoft.com/office/drawing/2014/main" id="{6780D49D-311F-4E24-88A1-ED94ECE7AB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955" name="Grafik 954">
            <a:extLst>
              <a:ext uri="{FF2B5EF4-FFF2-40B4-BE49-F238E27FC236}">
                <a16:creationId xmlns:a16="http://schemas.microsoft.com/office/drawing/2014/main" id="{9A90D494-81AA-4723-9848-37A5F1D490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956" name="Grafik 955">
            <a:extLst>
              <a:ext uri="{FF2B5EF4-FFF2-40B4-BE49-F238E27FC236}">
                <a16:creationId xmlns:a16="http://schemas.microsoft.com/office/drawing/2014/main" id="{7F903538-CD5C-4E36-B80D-4FF191EA9A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957" name="Grafik 956">
            <a:extLst>
              <a:ext uri="{FF2B5EF4-FFF2-40B4-BE49-F238E27FC236}">
                <a16:creationId xmlns:a16="http://schemas.microsoft.com/office/drawing/2014/main" id="{B1798BB9-5509-4084-B997-D374699F0E5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958" name="Grafik 957">
            <a:extLst>
              <a:ext uri="{FF2B5EF4-FFF2-40B4-BE49-F238E27FC236}">
                <a16:creationId xmlns:a16="http://schemas.microsoft.com/office/drawing/2014/main" id="{BC384B38-FE7F-433D-BCA5-268331881BB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959" name="Grafik 958">
            <a:extLst>
              <a:ext uri="{FF2B5EF4-FFF2-40B4-BE49-F238E27FC236}">
                <a16:creationId xmlns:a16="http://schemas.microsoft.com/office/drawing/2014/main" id="{208D8D0B-EE69-4257-B1D0-B73DD96FC32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960" name="Grafik 959">
            <a:extLst>
              <a:ext uri="{FF2B5EF4-FFF2-40B4-BE49-F238E27FC236}">
                <a16:creationId xmlns:a16="http://schemas.microsoft.com/office/drawing/2014/main" id="{B6DE0FD4-6119-4FBB-B01A-43931FDD7C7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961" name="Grafik 960">
            <a:extLst>
              <a:ext uri="{FF2B5EF4-FFF2-40B4-BE49-F238E27FC236}">
                <a16:creationId xmlns:a16="http://schemas.microsoft.com/office/drawing/2014/main" id="{50A7E35B-8FD6-4E16-9A78-6EAEC3FC2C6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962" name="Grafik 961">
            <a:extLst>
              <a:ext uri="{FF2B5EF4-FFF2-40B4-BE49-F238E27FC236}">
                <a16:creationId xmlns:a16="http://schemas.microsoft.com/office/drawing/2014/main" id="{539AC01B-BE23-4662-9D7D-5452F68D0F5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963" name="Grafik 962">
            <a:extLst>
              <a:ext uri="{FF2B5EF4-FFF2-40B4-BE49-F238E27FC236}">
                <a16:creationId xmlns:a16="http://schemas.microsoft.com/office/drawing/2014/main" id="{931BE380-2B86-43E5-B1A7-88B260F2B5C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964" name="Grafik 963">
            <a:extLst>
              <a:ext uri="{FF2B5EF4-FFF2-40B4-BE49-F238E27FC236}">
                <a16:creationId xmlns:a16="http://schemas.microsoft.com/office/drawing/2014/main" id="{D10622E3-31DC-428D-AA1A-223B0659F2F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965" name="Grafik 964">
            <a:extLst>
              <a:ext uri="{FF2B5EF4-FFF2-40B4-BE49-F238E27FC236}">
                <a16:creationId xmlns:a16="http://schemas.microsoft.com/office/drawing/2014/main" id="{9F72080A-1C90-4464-AF7C-A7271B3BE65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966" name="Grafik 965">
            <a:extLst>
              <a:ext uri="{FF2B5EF4-FFF2-40B4-BE49-F238E27FC236}">
                <a16:creationId xmlns:a16="http://schemas.microsoft.com/office/drawing/2014/main" id="{FD0E0AB9-C061-4CCF-83F7-1BCC2CAE7B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967" name="Grafik 966">
            <a:extLst>
              <a:ext uri="{FF2B5EF4-FFF2-40B4-BE49-F238E27FC236}">
                <a16:creationId xmlns:a16="http://schemas.microsoft.com/office/drawing/2014/main" id="{B63689D4-B584-4935-BB5A-CEC94CE6916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968" name="Grafik 967">
            <a:extLst>
              <a:ext uri="{FF2B5EF4-FFF2-40B4-BE49-F238E27FC236}">
                <a16:creationId xmlns:a16="http://schemas.microsoft.com/office/drawing/2014/main" id="{CB4F80A1-13DC-4178-98EA-4A866B5E568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969" name="Grafik 968">
            <a:extLst>
              <a:ext uri="{FF2B5EF4-FFF2-40B4-BE49-F238E27FC236}">
                <a16:creationId xmlns:a16="http://schemas.microsoft.com/office/drawing/2014/main" id="{0E2BDE1D-E5AA-4FF5-BC6F-DA0E21A433A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970" name="Grafik 969">
            <a:extLst>
              <a:ext uri="{FF2B5EF4-FFF2-40B4-BE49-F238E27FC236}">
                <a16:creationId xmlns:a16="http://schemas.microsoft.com/office/drawing/2014/main" id="{0603C3B1-3177-42C6-A974-ADF189B4324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971" name="Grafik 970">
            <a:extLst>
              <a:ext uri="{FF2B5EF4-FFF2-40B4-BE49-F238E27FC236}">
                <a16:creationId xmlns:a16="http://schemas.microsoft.com/office/drawing/2014/main" id="{43E24174-6F82-4D45-A92F-D820A631302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972" name="Grafik 971">
            <a:extLst>
              <a:ext uri="{FF2B5EF4-FFF2-40B4-BE49-F238E27FC236}">
                <a16:creationId xmlns:a16="http://schemas.microsoft.com/office/drawing/2014/main" id="{E86D71DC-2573-4839-A4A1-A9A53FB4D12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973" name="Grafik 972">
            <a:extLst>
              <a:ext uri="{FF2B5EF4-FFF2-40B4-BE49-F238E27FC236}">
                <a16:creationId xmlns:a16="http://schemas.microsoft.com/office/drawing/2014/main" id="{E9CBA930-EEF8-419B-AF08-7C4953AD149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974" name="Grafik 973">
            <a:extLst>
              <a:ext uri="{FF2B5EF4-FFF2-40B4-BE49-F238E27FC236}">
                <a16:creationId xmlns:a16="http://schemas.microsoft.com/office/drawing/2014/main" id="{57EF1410-09E1-4035-98B2-B27DD9B6AB1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975" name="Grafik 974">
            <a:extLst>
              <a:ext uri="{FF2B5EF4-FFF2-40B4-BE49-F238E27FC236}">
                <a16:creationId xmlns:a16="http://schemas.microsoft.com/office/drawing/2014/main" id="{3F7AC4D7-596F-4C4F-962C-8E0BFA0D9D8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976" name="Grafik 975">
            <a:extLst>
              <a:ext uri="{FF2B5EF4-FFF2-40B4-BE49-F238E27FC236}">
                <a16:creationId xmlns:a16="http://schemas.microsoft.com/office/drawing/2014/main" id="{5E855C9C-3F21-4302-A425-F95294412D3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977" name="Grafik 976">
            <a:extLst>
              <a:ext uri="{FF2B5EF4-FFF2-40B4-BE49-F238E27FC236}">
                <a16:creationId xmlns:a16="http://schemas.microsoft.com/office/drawing/2014/main" id="{8DE2F01C-01E3-46AB-8A5E-490D7647973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978" name="Grafik 977">
            <a:extLst>
              <a:ext uri="{FF2B5EF4-FFF2-40B4-BE49-F238E27FC236}">
                <a16:creationId xmlns:a16="http://schemas.microsoft.com/office/drawing/2014/main" id="{1585D1E4-C75F-458E-8190-D36711D5366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979" name="Grafik 978">
            <a:extLst>
              <a:ext uri="{FF2B5EF4-FFF2-40B4-BE49-F238E27FC236}">
                <a16:creationId xmlns:a16="http://schemas.microsoft.com/office/drawing/2014/main" id="{002F61AE-879A-4D34-8717-138726EF62B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980" name="Grafik 979">
            <a:extLst>
              <a:ext uri="{FF2B5EF4-FFF2-40B4-BE49-F238E27FC236}">
                <a16:creationId xmlns:a16="http://schemas.microsoft.com/office/drawing/2014/main" id="{0DEAECD8-DE69-4A59-AB20-A073A96879D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981" name="Grafik 980">
            <a:extLst>
              <a:ext uri="{FF2B5EF4-FFF2-40B4-BE49-F238E27FC236}">
                <a16:creationId xmlns:a16="http://schemas.microsoft.com/office/drawing/2014/main" id="{4AE2DDF0-8139-4BE0-8312-2B61B926220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982" name="Grafik 981">
            <a:extLst>
              <a:ext uri="{FF2B5EF4-FFF2-40B4-BE49-F238E27FC236}">
                <a16:creationId xmlns:a16="http://schemas.microsoft.com/office/drawing/2014/main" id="{91A06D8F-0A09-4F30-94A7-842ADBDEAAA4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983" name="Grafik 982">
            <a:extLst>
              <a:ext uri="{FF2B5EF4-FFF2-40B4-BE49-F238E27FC236}">
                <a16:creationId xmlns:a16="http://schemas.microsoft.com/office/drawing/2014/main" id="{25360743-96CD-4360-BC8B-E14E1175B0EE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984" name="Grafik 983">
            <a:extLst>
              <a:ext uri="{FF2B5EF4-FFF2-40B4-BE49-F238E27FC236}">
                <a16:creationId xmlns:a16="http://schemas.microsoft.com/office/drawing/2014/main" id="{DB152274-F83E-4BFA-8614-19385ED6389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985" name="Grafik 984">
            <a:extLst>
              <a:ext uri="{FF2B5EF4-FFF2-40B4-BE49-F238E27FC236}">
                <a16:creationId xmlns:a16="http://schemas.microsoft.com/office/drawing/2014/main" id="{32235E6F-A35E-4925-BF67-615A808A539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986" name="Grafik 985">
            <a:extLst>
              <a:ext uri="{FF2B5EF4-FFF2-40B4-BE49-F238E27FC236}">
                <a16:creationId xmlns:a16="http://schemas.microsoft.com/office/drawing/2014/main" id="{A1957234-D405-4869-AFA6-56B09BAD99DD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987" name="Grafik 986">
            <a:extLst>
              <a:ext uri="{FF2B5EF4-FFF2-40B4-BE49-F238E27FC236}">
                <a16:creationId xmlns:a16="http://schemas.microsoft.com/office/drawing/2014/main" id="{15197C24-49C0-4025-952C-81D75AC69FE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988" name="Grafik 987">
            <a:extLst>
              <a:ext uri="{FF2B5EF4-FFF2-40B4-BE49-F238E27FC236}">
                <a16:creationId xmlns:a16="http://schemas.microsoft.com/office/drawing/2014/main" id="{E633A178-25D7-4DF9-85E6-AC5F5668B6C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989" name="Grafik 988">
            <a:extLst>
              <a:ext uri="{FF2B5EF4-FFF2-40B4-BE49-F238E27FC236}">
                <a16:creationId xmlns:a16="http://schemas.microsoft.com/office/drawing/2014/main" id="{B2601028-43CD-43F9-9FF0-19ECA2D39F7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990" name="Grafik 989">
            <a:extLst>
              <a:ext uri="{FF2B5EF4-FFF2-40B4-BE49-F238E27FC236}">
                <a16:creationId xmlns:a16="http://schemas.microsoft.com/office/drawing/2014/main" id="{890668F1-25B9-43A4-ADCF-01FB2369C990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991" name="Grafik 990">
            <a:extLst>
              <a:ext uri="{FF2B5EF4-FFF2-40B4-BE49-F238E27FC236}">
                <a16:creationId xmlns:a16="http://schemas.microsoft.com/office/drawing/2014/main" id="{F634BC7D-29F8-419F-9629-FFB0C4D4C40F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992" name="Grafik 991">
            <a:extLst>
              <a:ext uri="{FF2B5EF4-FFF2-40B4-BE49-F238E27FC236}">
                <a16:creationId xmlns:a16="http://schemas.microsoft.com/office/drawing/2014/main" id="{3E12E9D8-F35C-42DE-8150-B66479A56BA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993" name="Grafik 992">
            <a:extLst>
              <a:ext uri="{FF2B5EF4-FFF2-40B4-BE49-F238E27FC236}">
                <a16:creationId xmlns:a16="http://schemas.microsoft.com/office/drawing/2014/main" id="{BD049E9F-06E0-4959-A70D-69A080FC342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994" name="Grafik 993">
            <a:extLst>
              <a:ext uri="{FF2B5EF4-FFF2-40B4-BE49-F238E27FC236}">
                <a16:creationId xmlns:a16="http://schemas.microsoft.com/office/drawing/2014/main" id="{9C46D4B4-83A6-4303-BFDB-2E7C31239CB0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995" name="Grafik 994">
            <a:extLst>
              <a:ext uri="{FF2B5EF4-FFF2-40B4-BE49-F238E27FC236}">
                <a16:creationId xmlns:a16="http://schemas.microsoft.com/office/drawing/2014/main" id="{72B3136D-78D2-4D3D-9DDF-650BA715B211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996" name="Grafik 995">
            <a:extLst>
              <a:ext uri="{FF2B5EF4-FFF2-40B4-BE49-F238E27FC236}">
                <a16:creationId xmlns:a16="http://schemas.microsoft.com/office/drawing/2014/main" id="{5C599FA0-B1C7-4EDA-B1E6-6BD939E38CD5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997" name="Grafik 996">
            <a:extLst>
              <a:ext uri="{FF2B5EF4-FFF2-40B4-BE49-F238E27FC236}">
                <a16:creationId xmlns:a16="http://schemas.microsoft.com/office/drawing/2014/main" id="{601A217A-E80F-4817-84E9-74EA0C6C532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998" name="Grafik 997">
            <a:extLst>
              <a:ext uri="{FF2B5EF4-FFF2-40B4-BE49-F238E27FC236}">
                <a16:creationId xmlns:a16="http://schemas.microsoft.com/office/drawing/2014/main" id="{B1F3972F-7E1B-4EDE-A4F9-016C742A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999" name="Grafik 998">
            <a:extLst>
              <a:ext uri="{FF2B5EF4-FFF2-40B4-BE49-F238E27FC236}">
                <a16:creationId xmlns:a16="http://schemas.microsoft.com/office/drawing/2014/main" id="{31EAE516-C1FF-4512-8122-D0A64C96E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000" name="Grafik 999">
            <a:extLst>
              <a:ext uri="{FF2B5EF4-FFF2-40B4-BE49-F238E27FC236}">
                <a16:creationId xmlns:a16="http://schemas.microsoft.com/office/drawing/2014/main" id="{7546D365-64A2-491B-A044-817AE8843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001" name="Grafik 1000">
            <a:extLst>
              <a:ext uri="{FF2B5EF4-FFF2-40B4-BE49-F238E27FC236}">
                <a16:creationId xmlns:a16="http://schemas.microsoft.com/office/drawing/2014/main" id="{6CAA45FE-CFAE-4533-A5C1-3C44491E6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002" name="Grafik 1001">
            <a:extLst>
              <a:ext uri="{FF2B5EF4-FFF2-40B4-BE49-F238E27FC236}">
                <a16:creationId xmlns:a16="http://schemas.microsoft.com/office/drawing/2014/main" id="{A812F3E1-A8A7-425A-9864-D7313EDEB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003" name="Grafik 1002">
            <a:extLst>
              <a:ext uri="{FF2B5EF4-FFF2-40B4-BE49-F238E27FC236}">
                <a16:creationId xmlns:a16="http://schemas.microsoft.com/office/drawing/2014/main" id="{D0E9CE74-0222-471E-AE1E-1807FA981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004" name="Grafik 1003">
            <a:extLst>
              <a:ext uri="{FF2B5EF4-FFF2-40B4-BE49-F238E27FC236}">
                <a16:creationId xmlns:a16="http://schemas.microsoft.com/office/drawing/2014/main" id="{26BC0C6A-0F50-4FE6-82C1-C9E42A125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005" name="Grafik 1004">
            <a:extLst>
              <a:ext uri="{FF2B5EF4-FFF2-40B4-BE49-F238E27FC236}">
                <a16:creationId xmlns:a16="http://schemas.microsoft.com/office/drawing/2014/main" id="{D09EC4A6-2D15-44BB-BB64-C90E81A64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006" name="Grafik 1005">
            <a:extLst>
              <a:ext uri="{FF2B5EF4-FFF2-40B4-BE49-F238E27FC236}">
                <a16:creationId xmlns:a16="http://schemas.microsoft.com/office/drawing/2014/main" id="{212D42B6-9760-4E08-A0E9-D4ED0B284D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007" name="Grafik 1006">
            <a:extLst>
              <a:ext uri="{FF2B5EF4-FFF2-40B4-BE49-F238E27FC236}">
                <a16:creationId xmlns:a16="http://schemas.microsoft.com/office/drawing/2014/main" id="{5B89B60F-0F0A-408B-A176-3DE9DBC26F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008" name="Grafik 1007">
            <a:extLst>
              <a:ext uri="{FF2B5EF4-FFF2-40B4-BE49-F238E27FC236}">
                <a16:creationId xmlns:a16="http://schemas.microsoft.com/office/drawing/2014/main" id="{8460D303-2F08-4896-B4D4-5750CB6C7D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009" name="Grafik 1008">
            <a:extLst>
              <a:ext uri="{FF2B5EF4-FFF2-40B4-BE49-F238E27FC236}">
                <a16:creationId xmlns:a16="http://schemas.microsoft.com/office/drawing/2014/main" id="{55B73DC2-C447-4545-9518-E934AC7BD6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010" name="Grafik 1009">
            <a:extLst>
              <a:ext uri="{FF2B5EF4-FFF2-40B4-BE49-F238E27FC236}">
                <a16:creationId xmlns:a16="http://schemas.microsoft.com/office/drawing/2014/main" id="{F6B5700B-169A-4457-AB6B-958C951F68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011" name="Grafik 1010">
            <a:extLst>
              <a:ext uri="{FF2B5EF4-FFF2-40B4-BE49-F238E27FC236}">
                <a16:creationId xmlns:a16="http://schemas.microsoft.com/office/drawing/2014/main" id="{9F3F4FBE-8750-4F82-894C-F830CD4DBE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012" name="Grafik 1011">
            <a:extLst>
              <a:ext uri="{FF2B5EF4-FFF2-40B4-BE49-F238E27FC236}">
                <a16:creationId xmlns:a16="http://schemas.microsoft.com/office/drawing/2014/main" id="{4EC1420F-7072-442F-8394-405531FE7E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013" name="Grafik 1012">
            <a:extLst>
              <a:ext uri="{FF2B5EF4-FFF2-40B4-BE49-F238E27FC236}">
                <a16:creationId xmlns:a16="http://schemas.microsoft.com/office/drawing/2014/main" id="{ED86BC09-9ED0-48AA-A21A-8229275B6D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014" name="Grafik 1013">
            <a:extLst>
              <a:ext uri="{FF2B5EF4-FFF2-40B4-BE49-F238E27FC236}">
                <a16:creationId xmlns:a16="http://schemas.microsoft.com/office/drawing/2014/main" id="{B5AAFC25-DB28-408E-A2E2-3925A2FB0F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015" name="Grafik 1014">
            <a:extLst>
              <a:ext uri="{FF2B5EF4-FFF2-40B4-BE49-F238E27FC236}">
                <a16:creationId xmlns:a16="http://schemas.microsoft.com/office/drawing/2014/main" id="{39AF68CF-595F-4971-B2E1-710702E0D6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016" name="Grafik 1015">
            <a:extLst>
              <a:ext uri="{FF2B5EF4-FFF2-40B4-BE49-F238E27FC236}">
                <a16:creationId xmlns:a16="http://schemas.microsoft.com/office/drawing/2014/main" id="{37640060-F24D-45C6-93CE-0DD66D79FE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017" name="Grafik 1016">
            <a:extLst>
              <a:ext uri="{FF2B5EF4-FFF2-40B4-BE49-F238E27FC236}">
                <a16:creationId xmlns:a16="http://schemas.microsoft.com/office/drawing/2014/main" id="{A89BA92C-F195-40BA-A403-8402C9DC4A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018" name="Grafik 1017">
            <a:extLst>
              <a:ext uri="{FF2B5EF4-FFF2-40B4-BE49-F238E27FC236}">
                <a16:creationId xmlns:a16="http://schemas.microsoft.com/office/drawing/2014/main" id="{CA6E9BAA-450C-4CB9-8BB0-E9B93DCF9E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019" name="Grafik 1018">
            <a:extLst>
              <a:ext uri="{FF2B5EF4-FFF2-40B4-BE49-F238E27FC236}">
                <a16:creationId xmlns:a16="http://schemas.microsoft.com/office/drawing/2014/main" id="{E8D7D0A3-888F-4FA5-8BA1-E370915C05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020" name="Grafik 1019">
            <a:extLst>
              <a:ext uri="{FF2B5EF4-FFF2-40B4-BE49-F238E27FC236}">
                <a16:creationId xmlns:a16="http://schemas.microsoft.com/office/drawing/2014/main" id="{B5D8CF31-ED9F-4734-B9B6-AE772FC4F09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021" name="Grafik 1020">
            <a:extLst>
              <a:ext uri="{FF2B5EF4-FFF2-40B4-BE49-F238E27FC236}">
                <a16:creationId xmlns:a16="http://schemas.microsoft.com/office/drawing/2014/main" id="{951DE1DC-F97A-4424-9C65-D2823E7205B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022" name="Grafik 1021">
            <a:extLst>
              <a:ext uri="{FF2B5EF4-FFF2-40B4-BE49-F238E27FC236}">
                <a16:creationId xmlns:a16="http://schemas.microsoft.com/office/drawing/2014/main" id="{9A789899-DB7B-4A08-A10F-2DC28D5BB5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023" name="Grafik 1022">
            <a:extLst>
              <a:ext uri="{FF2B5EF4-FFF2-40B4-BE49-F238E27FC236}">
                <a16:creationId xmlns:a16="http://schemas.microsoft.com/office/drawing/2014/main" id="{2B00175E-5DC9-4C2D-9A50-0C49FE3F066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024" name="Grafik 1023">
            <a:extLst>
              <a:ext uri="{FF2B5EF4-FFF2-40B4-BE49-F238E27FC236}">
                <a16:creationId xmlns:a16="http://schemas.microsoft.com/office/drawing/2014/main" id="{4C13712E-5406-428C-AF6A-D994C61832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B38CCCD8-8C8B-4A0C-97AC-9EC9733E284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026" name="Grafik 1025">
            <a:extLst>
              <a:ext uri="{FF2B5EF4-FFF2-40B4-BE49-F238E27FC236}">
                <a16:creationId xmlns:a16="http://schemas.microsoft.com/office/drawing/2014/main" id="{FA94C76C-63E4-4FB2-BD5F-DE250F962F6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027" name="Grafik 1026">
            <a:extLst>
              <a:ext uri="{FF2B5EF4-FFF2-40B4-BE49-F238E27FC236}">
                <a16:creationId xmlns:a16="http://schemas.microsoft.com/office/drawing/2014/main" id="{D3563D58-1026-49E9-84B4-00DED751819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028" name="Grafik 1027">
            <a:extLst>
              <a:ext uri="{FF2B5EF4-FFF2-40B4-BE49-F238E27FC236}">
                <a16:creationId xmlns:a16="http://schemas.microsoft.com/office/drawing/2014/main" id="{862F0B1D-5223-44AF-90E2-3564AE40C27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029" name="Grafik 1028">
            <a:extLst>
              <a:ext uri="{FF2B5EF4-FFF2-40B4-BE49-F238E27FC236}">
                <a16:creationId xmlns:a16="http://schemas.microsoft.com/office/drawing/2014/main" id="{95E12D58-7A61-4B80-BD6E-EF0C44CAA05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030" name="Grafik 1029">
            <a:extLst>
              <a:ext uri="{FF2B5EF4-FFF2-40B4-BE49-F238E27FC236}">
                <a16:creationId xmlns:a16="http://schemas.microsoft.com/office/drawing/2014/main" id="{41818647-41DE-4D70-A078-BD4AE843BC8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031" name="Grafik 1030">
            <a:extLst>
              <a:ext uri="{FF2B5EF4-FFF2-40B4-BE49-F238E27FC236}">
                <a16:creationId xmlns:a16="http://schemas.microsoft.com/office/drawing/2014/main" id="{0875FB42-125C-4055-970E-C9DCE38DBBA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032" name="Grafik 1031">
            <a:extLst>
              <a:ext uri="{FF2B5EF4-FFF2-40B4-BE49-F238E27FC236}">
                <a16:creationId xmlns:a16="http://schemas.microsoft.com/office/drawing/2014/main" id="{91DDBC30-E8B6-486D-886C-597E674A520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A6EB9948-A096-426D-BFF7-B3244B878A7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034" name="Grafik 1033">
            <a:extLst>
              <a:ext uri="{FF2B5EF4-FFF2-40B4-BE49-F238E27FC236}">
                <a16:creationId xmlns:a16="http://schemas.microsoft.com/office/drawing/2014/main" id="{0796E0ED-2C24-4341-9024-96248A045BC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D70EF38C-00C5-4B5A-A2DD-10C0F6ED0E8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036" name="Grafik 1035">
            <a:extLst>
              <a:ext uri="{FF2B5EF4-FFF2-40B4-BE49-F238E27FC236}">
                <a16:creationId xmlns:a16="http://schemas.microsoft.com/office/drawing/2014/main" id="{5ED79A64-AAEC-4E35-889B-8F9EAE1A8E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037" name="Grafik 1036">
            <a:extLst>
              <a:ext uri="{FF2B5EF4-FFF2-40B4-BE49-F238E27FC236}">
                <a16:creationId xmlns:a16="http://schemas.microsoft.com/office/drawing/2014/main" id="{8B5AC66E-5D01-4441-80A2-50755A1AD1E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038" name="Grafik 1037">
            <a:extLst>
              <a:ext uri="{FF2B5EF4-FFF2-40B4-BE49-F238E27FC236}">
                <a16:creationId xmlns:a16="http://schemas.microsoft.com/office/drawing/2014/main" id="{97D21740-9E14-4D93-A8FD-4B6A6C598F3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039" name="Grafik 1038">
            <a:extLst>
              <a:ext uri="{FF2B5EF4-FFF2-40B4-BE49-F238E27FC236}">
                <a16:creationId xmlns:a16="http://schemas.microsoft.com/office/drawing/2014/main" id="{56B60426-EC73-4617-AAF4-4FF6CD57FF8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040" name="Grafik 1039">
            <a:extLst>
              <a:ext uri="{FF2B5EF4-FFF2-40B4-BE49-F238E27FC236}">
                <a16:creationId xmlns:a16="http://schemas.microsoft.com/office/drawing/2014/main" id="{516EDA55-72B7-417C-B4D8-1F6C2B5B7B8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041" name="Grafik 1040">
            <a:extLst>
              <a:ext uri="{FF2B5EF4-FFF2-40B4-BE49-F238E27FC236}">
                <a16:creationId xmlns:a16="http://schemas.microsoft.com/office/drawing/2014/main" id="{AF431EA7-9307-4767-AFFC-75761E7ACCC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042" name="Grafik 1041">
            <a:extLst>
              <a:ext uri="{FF2B5EF4-FFF2-40B4-BE49-F238E27FC236}">
                <a16:creationId xmlns:a16="http://schemas.microsoft.com/office/drawing/2014/main" id="{5D206CB6-620D-4ADE-B000-4D4BAB213FB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043" name="Grafik 1042">
            <a:extLst>
              <a:ext uri="{FF2B5EF4-FFF2-40B4-BE49-F238E27FC236}">
                <a16:creationId xmlns:a16="http://schemas.microsoft.com/office/drawing/2014/main" id="{3E200F64-5718-430A-877E-FAD0F431C99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044" name="Grafik 1043">
            <a:extLst>
              <a:ext uri="{FF2B5EF4-FFF2-40B4-BE49-F238E27FC236}">
                <a16:creationId xmlns:a16="http://schemas.microsoft.com/office/drawing/2014/main" id="{8C4371DA-7716-4CDA-B25E-816E2A57BBC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045" name="Grafik 1044">
            <a:extLst>
              <a:ext uri="{FF2B5EF4-FFF2-40B4-BE49-F238E27FC236}">
                <a16:creationId xmlns:a16="http://schemas.microsoft.com/office/drawing/2014/main" id="{206732A3-C8CB-4A87-8193-CF45A60256C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046" name="Grafik 1045">
            <a:extLst>
              <a:ext uri="{FF2B5EF4-FFF2-40B4-BE49-F238E27FC236}">
                <a16:creationId xmlns:a16="http://schemas.microsoft.com/office/drawing/2014/main" id="{AE82B0BF-1FE2-4C78-A537-37174CA2B30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047" name="Grafik 1046">
            <a:extLst>
              <a:ext uri="{FF2B5EF4-FFF2-40B4-BE49-F238E27FC236}">
                <a16:creationId xmlns:a16="http://schemas.microsoft.com/office/drawing/2014/main" id="{5584FDCF-C592-44A0-AAD8-623FF2BB588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048" name="Grafik 1047">
            <a:extLst>
              <a:ext uri="{FF2B5EF4-FFF2-40B4-BE49-F238E27FC236}">
                <a16:creationId xmlns:a16="http://schemas.microsoft.com/office/drawing/2014/main" id="{389D10B4-2C24-4753-91FE-40AE34B91CC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049" name="Grafik 1048">
            <a:extLst>
              <a:ext uri="{FF2B5EF4-FFF2-40B4-BE49-F238E27FC236}">
                <a16:creationId xmlns:a16="http://schemas.microsoft.com/office/drawing/2014/main" id="{9DEE8119-80FA-48EF-AE1A-97C94DFA341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050" name="Grafik 1049">
            <a:extLst>
              <a:ext uri="{FF2B5EF4-FFF2-40B4-BE49-F238E27FC236}">
                <a16:creationId xmlns:a16="http://schemas.microsoft.com/office/drawing/2014/main" id="{F1423007-DB6B-49F0-AE8F-B8323EA5AD7F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051" name="Grafik 1050">
            <a:extLst>
              <a:ext uri="{FF2B5EF4-FFF2-40B4-BE49-F238E27FC236}">
                <a16:creationId xmlns:a16="http://schemas.microsoft.com/office/drawing/2014/main" id="{B3235930-06A2-48F6-8554-6FD387164D6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052" name="Grafik 1051">
            <a:extLst>
              <a:ext uri="{FF2B5EF4-FFF2-40B4-BE49-F238E27FC236}">
                <a16:creationId xmlns:a16="http://schemas.microsoft.com/office/drawing/2014/main" id="{A91A1F16-4D4F-4703-8012-9C93E3AD4A24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053" name="Grafik 1052">
            <a:extLst>
              <a:ext uri="{FF2B5EF4-FFF2-40B4-BE49-F238E27FC236}">
                <a16:creationId xmlns:a16="http://schemas.microsoft.com/office/drawing/2014/main" id="{DDD56DDB-F47F-48F1-8475-BFFA7AF28822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054" name="Grafik 1053">
            <a:extLst>
              <a:ext uri="{FF2B5EF4-FFF2-40B4-BE49-F238E27FC236}">
                <a16:creationId xmlns:a16="http://schemas.microsoft.com/office/drawing/2014/main" id="{9FEC8566-F755-42CD-8B33-E4DC3FC9F304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055" name="Grafik 1054">
            <a:extLst>
              <a:ext uri="{FF2B5EF4-FFF2-40B4-BE49-F238E27FC236}">
                <a16:creationId xmlns:a16="http://schemas.microsoft.com/office/drawing/2014/main" id="{8F3D58A5-6715-4CAD-95AC-A97040CF0AF9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056" name="Grafik 1055">
            <a:extLst>
              <a:ext uri="{FF2B5EF4-FFF2-40B4-BE49-F238E27FC236}">
                <a16:creationId xmlns:a16="http://schemas.microsoft.com/office/drawing/2014/main" id="{072D4809-C481-4D83-BCD5-D342EBEF7B9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057" name="Grafik 1056">
            <a:extLst>
              <a:ext uri="{FF2B5EF4-FFF2-40B4-BE49-F238E27FC236}">
                <a16:creationId xmlns:a16="http://schemas.microsoft.com/office/drawing/2014/main" id="{D7B93CBF-C7A8-4B94-BE77-949EC76E5FD1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058" name="Grafik 1057">
            <a:extLst>
              <a:ext uri="{FF2B5EF4-FFF2-40B4-BE49-F238E27FC236}">
                <a16:creationId xmlns:a16="http://schemas.microsoft.com/office/drawing/2014/main" id="{E1724AE6-E8EC-4B09-8061-B8A6C32AA0D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059" name="Grafik 1058">
            <a:extLst>
              <a:ext uri="{FF2B5EF4-FFF2-40B4-BE49-F238E27FC236}">
                <a16:creationId xmlns:a16="http://schemas.microsoft.com/office/drawing/2014/main" id="{1884E72D-B6B0-47B3-B197-4347BA4172E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060" name="Grafik 1059">
            <a:extLst>
              <a:ext uri="{FF2B5EF4-FFF2-40B4-BE49-F238E27FC236}">
                <a16:creationId xmlns:a16="http://schemas.microsoft.com/office/drawing/2014/main" id="{5FC0B5AE-8DD1-4E1A-B7FD-6541D8A4EB2B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061" name="Grafik 1060">
            <a:extLst>
              <a:ext uri="{FF2B5EF4-FFF2-40B4-BE49-F238E27FC236}">
                <a16:creationId xmlns:a16="http://schemas.microsoft.com/office/drawing/2014/main" id="{B1241DC0-F470-403E-A68A-71D910F1245C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062" name="Grafik 1061">
            <a:extLst>
              <a:ext uri="{FF2B5EF4-FFF2-40B4-BE49-F238E27FC236}">
                <a16:creationId xmlns:a16="http://schemas.microsoft.com/office/drawing/2014/main" id="{4540FF29-77BB-4E17-853A-7B794D95563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063" name="Grafik 1062">
            <a:extLst>
              <a:ext uri="{FF2B5EF4-FFF2-40B4-BE49-F238E27FC236}">
                <a16:creationId xmlns:a16="http://schemas.microsoft.com/office/drawing/2014/main" id="{89B94994-A210-445C-8D36-71F18C10E07D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064" name="Grafik 1063">
            <a:extLst>
              <a:ext uri="{FF2B5EF4-FFF2-40B4-BE49-F238E27FC236}">
                <a16:creationId xmlns:a16="http://schemas.microsoft.com/office/drawing/2014/main" id="{77E2A44B-6AFE-4DC4-9BF1-ED7166BC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065" name="Grafik 1064">
            <a:extLst>
              <a:ext uri="{FF2B5EF4-FFF2-40B4-BE49-F238E27FC236}">
                <a16:creationId xmlns:a16="http://schemas.microsoft.com/office/drawing/2014/main" id="{C6809E90-1FAC-40F7-A7CC-A0D777B10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066" name="Grafik 1065">
            <a:extLst>
              <a:ext uri="{FF2B5EF4-FFF2-40B4-BE49-F238E27FC236}">
                <a16:creationId xmlns:a16="http://schemas.microsoft.com/office/drawing/2014/main" id="{E8BC16D9-65FA-4C6C-AB6F-69A040098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067" name="Grafik 1066">
            <a:extLst>
              <a:ext uri="{FF2B5EF4-FFF2-40B4-BE49-F238E27FC236}">
                <a16:creationId xmlns:a16="http://schemas.microsoft.com/office/drawing/2014/main" id="{1EC3EA6B-2EA5-4E8D-94AD-EEE65B98D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068" name="Grafik 1067">
            <a:extLst>
              <a:ext uri="{FF2B5EF4-FFF2-40B4-BE49-F238E27FC236}">
                <a16:creationId xmlns:a16="http://schemas.microsoft.com/office/drawing/2014/main" id="{39575A96-4F5F-424D-A973-5D09B5B28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069" name="Grafik 1068">
            <a:extLst>
              <a:ext uri="{FF2B5EF4-FFF2-40B4-BE49-F238E27FC236}">
                <a16:creationId xmlns:a16="http://schemas.microsoft.com/office/drawing/2014/main" id="{9E1C5909-C1F1-44B7-9226-548AD15F6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070" name="Grafik 1069">
            <a:extLst>
              <a:ext uri="{FF2B5EF4-FFF2-40B4-BE49-F238E27FC236}">
                <a16:creationId xmlns:a16="http://schemas.microsoft.com/office/drawing/2014/main" id="{D91167CA-568E-4498-881F-07CCD77FE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071" name="Grafik 1070">
            <a:extLst>
              <a:ext uri="{FF2B5EF4-FFF2-40B4-BE49-F238E27FC236}">
                <a16:creationId xmlns:a16="http://schemas.microsoft.com/office/drawing/2014/main" id="{F3A315BF-9A75-4054-8560-33B7CCFA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072" name="Grafik 1071">
            <a:extLst>
              <a:ext uri="{FF2B5EF4-FFF2-40B4-BE49-F238E27FC236}">
                <a16:creationId xmlns:a16="http://schemas.microsoft.com/office/drawing/2014/main" id="{B58ED5C1-7AA1-4B3E-B936-327116562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073" name="Grafik 1072">
            <a:extLst>
              <a:ext uri="{FF2B5EF4-FFF2-40B4-BE49-F238E27FC236}">
                <a16:creationId xmlns:a16="http://schemas.microsoft.com/office/drawing/2014/main" id="{61C8D3B0-6E3D-46CB-A6C1-35097EAFF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074" name="Grafik 1073">
            <a:extLst>
              <a:ext uri="{FF2B5EF4-FFF2-40B4-BE49-F238E27FC236}">
                <a16:creationId xmlns:a16="http://schemas.microsoft.com/office/drawing/2014/main" id="{3A053041-F445-4C82-A990-64C99CC224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075" name="Grafik 1074">
            <a:extLst>
              <a:ext uri="{FF2B5EF4-FFF2-40B4-BE49-F238E27FC236}">
                <a16:creationId xmlns:a16="http://schemas.microsoft.com/office/drawing/2014/main" id="{316A4EFE-9FE2-4A53-9879-A24A4C68EB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076" name="Grafik 1075">
            <a:extLst>
              <a:ext uri="{FF2B5EF4-FFF2-40B4-BE49-F238E27FC236}">
                <a16:creationId xmlns:a16="http://schemas.microsoft.com/office/drawing/2014/main" id="{DB9C0664-2E3E-4592-A10D-A0D382FDAC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077" name="Grafik 1076">
            <a:extLst>
              <a:ext uri="{FF2B5EF4-FFF2-40B4-BE49-F238E27FC236}">
                <a16:creationId xmlns:a16="http://schemas.microsoft.com/office/drawing/2014/main" id="{EAC95B35-8027-4F3B-BC4B-49B2BA8341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078" name="Grafik 1077">
            <a:extLst>
              <a:ext uri="{FF2B5EF4-FFF2-40B4-BE49-F238E27FC236}">
                <a16:creationId xmlns:a16="http://schemas.microsoft.com/office/drawing/2014/main" id="{D431D3E7-6CC7-4616-A860-B3A8BD5AB4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079" name="Grafik 1078">
            <a:extLst>
              <a:ext uri="{FF2B5EF4-FFF2-40B4-BE49-F238E27FC236}">
                <a16:creationId xmlns:a16="http://schemas.microsoft.com/office/drawing/2014/main" id="{110032A4-0663-4AC1-B855-B314B2EF8C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080" name="Grafik 1079">
            <a:extLst>
              <a:ext uri="{FF2B5EF4-FFF2-40B4-BE49-F238E27FC236}">
                <a16:creationId xmlns:a16="http://schemas.microsoft.com/office/drawing/2014/main" id="{3034C12D-62A0-4580-B3EF-1ECC521137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081" name="Grafik 1080">
            <a:extLst>
              <a:ext uri="{FF2B5EF4-FFF2-40B4-BE49-F238E27FC236}">
                <a16:creationId xmlns:a16="http://schemas.microsoft.com/office/drawing/2014/main" id="{17C339CD-BFC6-46A5-96BD-AD579F1558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082" name="Grafik 1081">
            <a:extLst>
              <a:ext uri="{FF2B5EF4-FFF2-40B4-BE49-F238E27FC236}">
                <a16:creationId xmlns:a16="http://schemas.microsoft.com/office/drawing/2014/main" id="{2C4513F9-12A5-4047-9630-16E3C421BF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083" name="Grafik 1082">
            <a:extLst>
              <a:ext uri="{FF2B5EF4-FFF2-40B4-BE49-F238E27FC236}">
                <a16:creationId xmlns:a16="http://schemas.microsoft.com/office/drawing/2014/main" id="{D224C647-49F7-45CC-9957-31D08FF8DE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084" name="Grafik 1083">
            <a:extLst>
              <a:ext uri="{FF2B5EF4-FFF2-40B4-BE49-F238E27FC236}">
                <a16:creationId xmlns:a16="http://schemas.microsoft.com/office/drawing/2014/main" id="{89B965F7-E180-4E4E-9383-3D2068A975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085" name="Grafik 1084">
            <a:extLst>
              <a:ext uri="{FF2B5EF4-FFF2-40B4-BE49-F238E27FC236}">
                <a16:creationId xmlns:a16="http://schemas.microsoft.com/office/drawing/2014/main" id="{1B98DAD9-3BD2-4959-8658-445739E019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086" name="Grafik 1085">
            <a:extLst>
              <a:ext uri="{FF2B5EF4-FFF2-40B4-BE49-F238E27FC236}">
                <a16:creationId xmlns:a16="http://schemas.microsoft.com/office/drawing/2014/main" id="{FA36F3D6-33E6-4102-AADE-D76C2623CD5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087" name="Grafik 1086">
            <a:extLst>
              <a:ext uri="{FF2B5EF4-FFF2-40B4-BE49-F238E27FC236}">
                <a16:creationId xmlns:a16="http://schemas.microsoft.com/office/drawing/2014/main" id="{14980C90-AE50-4F7E-AFDD-B6EB975531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088" name="Grafik 1087">
            <a:extLst>
              <a:ext uri="{FF2B5EF4-FFF2-40B4-BE49-F238E27FC236}">
                <a16:creationId xmlns:a16="http://schemas.microsoft.com/office/drawing/2014/main" id="{F6315141-1C4A-4716-A4B4-0BB71FA257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089" name="Grafik 1088">
            <a:extLst>
              <a:ext uri="{FF2B5EF4-FFF2-40B4-BE49-F238E27FC236}">
                <a16:creationId xmlns:a16="http://schemas.microsoft.com/office/drawing/2014/main" id="{D9E776D4-7B33-406D-BD6D-C8AB0806E91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090" name="Grafik 1089">
            <a:extLst>
              <a:ext uri="{FF2B5EF4-FFF2-40B4-BE49-F238E27FC236}">
                <a16:creationId xmlns:a16="http://schemas.microsoft.com/office/drawing/2014/main" id="{C986CAA1-4D4F-486F-9BD0-30FA901D410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091" name="Grafik 1090">
            <a:extLst>
              <a:ext uri="{FF2B5EF4-FFF2-40B4-BE49-F238E27FC236}">
                <a16:creationId xmlns:a16="http://schemas.microsoft.com/office/drawing/2014/main" id="{50B847FE-D90D-4741-8A48-3B18BE5184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092" name="Grafik 1091">
            <a:extLst>
              <a:ext uri="{FF2B5EF4-FFF2-40B4-BE49-F238E27FC236}">
                <a16:creationId xmlns:a16="http://schemas.microsoft.com/office/drawing/2014/main" id="{F70EC5AE-C23F-4B7A-8E66-DF88817AE8B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093" name="Grafik 1092">
            <a:extLst>
              <a:ext uri="{FF2B5EF4-FFF2-40B4-BE49-F238E27FC236}">
                <a16:creationId xmlns:a16="http://schemas.microsoft.com/office/drawing/2014/main" id="{947831F6-9741-40E0-9991-9520FC5B221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094" name="Grafik 1093">
            <a:extLst>
              <a:ext uri="{FF2B5EF4-FFF2-40B4-BE49-F238E27FC236}">
                <a16:creationId xmlns:a16="http://schemas.microsoft.com/office/drawing/2014/main" id="{9FAEBA3B-0A73-425A-B6E8-864DCA8233F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095" name="Grafik 1094">
            <a:extLst>
              <a:ext uri="{FF2B5EF4-FFF2-40B4-BE49-F238E27FC236}">
                <a16:creationId xmlns:a16="http://schemas.microsoft.com/office/drawing/2014/main" id="{35BDFF29-C644-4770-87E5-2D5F4C0681B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096" name="Grafik 1095">
            <a:extLst>
              <a:ext uri="{FF2B5EF4-FFF2-40B4-BE49-F238E27FC236}">
                <a16:creationId xmlns:a16="http://schemas.microsoft.com/office/drawing/2014/main" id="{9D24D5A8-0928-4571-888C-1A8789CE4B9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097" name="Grafik 1096">
            <a:extLst>
              <a:ext uri="{FF2B5EF4-FFF2-40B4-BE49-F238E27FC236}">
                <a16:creationId xmlns:a16="http://schemas.microsoft.com/office/drawing/2014/main" id="{EC8162E8-7EE2-4488-BA21-ABE7E7067F5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098" name="Grafik 1097">
            <a:extLst>
              <a:ext uri="{FF2B5EF4-FFF2-40B4-BE49-F238E27FC236}">
                <a16:creationId xmlns:a16="http://schemas.microsoft.com/office/drawing/2014/main" id="{E97F7F8B-37BB-4FC9-9A79-5E8C16A49DC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099" name="Grafik 1098">
            <a:extLst>
              <a:ext uri="{FF2B5EF4-FFF2-40B4-BE49-F238E27FC236}">
                <a16:creationId xmlns:a16="http://schemas.microsoft.com/office/drawing/2014/main" id="{A9725C06-645D-472F-A6B9-5C134206976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100" name="Grafik 1099">
            <a:extLst>
              <a:ext uri="{FF2B5EF4-FFF2-40B4-BE49-F238E27FC236}">
                <a16:creationId xmlns:a16="http://schemas.microsoft.com/office/drawing/2014/main" id="{04FBB023-E3A3-47AD-8A39-0E82FD99A6A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101" name="Grafik 1100">
            <a:extLst>
              <a:ext uri="{FF2B5EF4-FFF2-40B4-BE49-F238E27FC236}">
                <a16:creationId xmlns:a16="http://schemas.microsoft.com/office/drawing/2014/main" id="{D142C695-086C-4CC1-8888-A05836AD9C3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102" name="Grafik 1101">
            <a:extLst>
              <a:ext uri="{FF2B5EF4-FFF2-40B4-BE49-F238E27FC236}">
                <a16:creationId xmlns:a16="http://schemas.microsoft.com/office/drawing/2014/main" id="{658B2F62-C989-4560-9993-F249D1DC4F2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103" name="Grafik 1102">
            <a:extLst>
              <a:ext uri="{FF2B5EF4-FFF2-40B4-BE49-F238E27FC236}">
                <a16:creationId xmlns:a16="http://schemas.microsoft.com/office/drawing/2014/main" id="{EF6E5CE0-20A0-46DA-A1AC-30DF335F577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104" name="Grafik 1103">
            <a:extLst>
              <a:ext uri="{FF2B5EF4-FFF2-40B4-BE49-F238E27FC236}">
                <a16:creationId xmlns:a16="http://schemas.microsoft.com/office/drawing/2014/main" id="{B61796CE-5AD7-414C-B59B-7699BEA58F3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105" name="Grafik 1104">
            <a:extLst>
              <a:ext uri="{FF2B5EF4-FFF2-40B4-BE49-F238E27FC236}">
                <a16:creationId xmlns:a16="http://schemas.microsoft.com/office/drawing/2014/main" id="{ED760DD6-AEF6-4779-8A8C-1700E31E78A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106" name="Grafik 1105">
            <a:extLst>
              <a:ext uri="{FF2B5EF4-FFF2-40B4-BE49-F238E27FC236}">
                <a16:creationId xmlns:a16="http://schemas.microsoft.com/office/drawing/2014/main" id="{34D54532-09D7-4173-8CEF-C9AD13B5501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107" name="Grafik 1106">
            <a:extLst>
              <a:ext uri="{FF2B5EF4-FFF2-40B4-BE49-F238E27FC236}">
                <a16:creationId xmlns:a16="http://schemas.microsoft.com/office/drawing/2014/main" id="{388AE821-D6CD-413D-9702-4173847AD0A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108" name="Grafik 1107">
            <a:extLst>
              <a:ext uri="{FF2B5EF4-FFF2-40B4-BE49-F238E27FC236}">
                <a16:creationId xmlns:a16="http://schemas.microsoft.com/office/drawing/2014/main" id="{577FFC49-277B-4B3C-B4F0-F34A1C65DFB8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109" name="Grafik 1108">
            <a:extLst>
              <a:ext uri="{FF2B5EF4-FFF2-40B4-BE49-F238E27FC236}">
                <a16:creationId xmlns:a16="http://schemas.microsoft.com/office/drawing/2014/main" id="{F76C8D02-DD76-41B6-B497-8DDB526048A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110" name="Grafik 1109">
            <a:extLst>
              <a:ext uri="{FF2B5EF4-FFF2-40B4-BE49-F238E27FC236}">
                <a16:creationId xmlns:a16="http://schemas.microsoft.com/office/drawing/2014/main" id="{1564B410-13A3-4CB1-B215-3C09BA862B7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111" name="Grafik 1110">
            <a:extLst>
              <a:ext uri="{FF2B5EF4-FFF2-40B4-BE49-F238E27FC236}">
                <a16:creationId xmlns:a16="http://schemas.microsoft.com/office/drawing/2014/main" id="{30227D64-C951-4490-B5A0-9B7E9069229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112" name="Grafik 1111">
            <a:extLst>
              <a:ext uri="{FF2B5EF4-FFF2-40B4-BE49-F238E27FC236}">
                <a16:creationId xmlns:a16="http://schemas.microsoft.com/office/drawing/2014/main" id="{BEFFDFF1-6451-4E8F-A47D-7D2DA3AA155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113" name="Grafik 1112">
            <a:extLst>
              <a:ext uri="{FF2B5EF4-FFF2-40B4-BE49-F238E27FC236}">
                <a16:creationId xmlns:a16="http://schemas.microsoft.com/office/drawing/2014/main" id="{E965F420-D05E-41B5-A174-98EDBD9E2E5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114" name="Grafik 1113">
            <a:extLst>
              <a:ext uri="{FF2B5EF4-FFF2-40B4-BE49-F238E27FC236}">
                <a16:creationId xmlns:a16="http://schemas.microsoft.com/office/drawing/2014/main" id="{411E02E3-0438-4C0B-BFC3-C987EC953F6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115" name="Grafik 1114">
            <a:extLst>
              <a:ext uri="{FF2B5EF4-FFF2-40B4-BE49-F238E27FC236}">
                <a16:creationId xmlns:a16="http://schemas.microsoft.com/office/drawing/2014/main" id="{B9F7A294-C855-4817-89C5-9DD13FD0B7F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116" name="Grafik 1115">
            <a:extLst>
              <a:ext uri="{FF2B5EF4-FFF2-40B4-BE49-F238E27FC236}">
                <a16:creationId xmlns:a16="http://schemas.microsoft.com/office/drawing/2014/main" id="{DE9C6C46-549F-43DD-BB60-2B55B2886A7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117" name="Grafik 1116">
            <a:extLst>
              <a:ext uri="{FF2B5EF4-FFF2-40B4-BE49-F238E27FC236}">
                <a16:creationId xmlns:a16="http://schemas.microsoft.com/office/drawing/2014/main" id="{EF7B3DEF-ED24-4F07-9827-5AED786FA11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118" name="Grafik 1117">
            <a:extLst>
              <a:ext uri="{FF2B5EF4-FFF2-40B4-BE49-F238E27FC236}">
                <a16:creationId xmlns:a16="http://schemas.microsoft.com/office/drawing/2014/main" id="{805CEB51-A48F-4DC4-9EFA-D3DDF904D3E2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119" name="Grafik 1118">
            <a:extLst>
              <a:ext uri="{FF2B5EF4-FFF2-40B4-BE49-F238E27FC236}">
                <a16:creationId xmlns:a16="http://schemas.microsoft.com/office/drawing/2014/main" id="{A57459A7-4DF5-408F-A28F-B9F8726129E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120" name="Grafik 1119">
            <a:extLst>
              <a:ext uri="{FF2B5EF4-FFF2-40B4-BE49-F238E27FC236}">
                <a16:creationId xmlns:a16="http://schemas.microsoft.com/office/drawing/2014/main" id="{E16D5901-455A-4304-8530-742974BE0FC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121" name="Grafik 1120">
            <a:extLst>
              <a:ext uri="{FF2B5EF4-FFF2-40B4-BE49-F238E27FC236}">
                <a16:creationId xmlns:a16="http://schemas.microsoft.com/office/drawing/2014/main" id="{21937A85-82F7-4FD6-B80B-88384B8FD28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122" name="Grafik 1121">
            <a:extLst>
              <a:ext uri="{FF2B5EF4-FFF2-40B4-BE49-F238E27FC236}">
                <a16:creationId xmlns:a16="http://schemas.microsoft.com/office/drawing/2014/main" id="{F2D84ECE-70DE-41BB-B78A-EED6C90DE06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123" name="Grafik 1122">
            <a:extLst>
              <a:ext uri="{FF2B5EF4-FFF2-40B4-BE49-F238E27FC236}">
                <a16:creationId xmlns:a16="http://schemas.microsoft.com/office/drawing/2014/main" id="{492CDA13-9044-4EA6-9E78-C8B88618DB94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124" name="Grafik 1123">
            <a:extLst>
              <a:ext uri="{FF2B5EF4-FFF2-40B4-BE49-F238E27FC236}">
                <a16:creationId xmlns:a16="http://schemas.microsoft.com/office/drawing/2014/main" id="{16C12241-1FC6-47BA-B57D-2C62FEB1CD1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125" name="Grafik 1124">
            <a:extLst>
              <a:ext uri="{FF2B5EF4-FFF2-40B4-BE49-F238E27FC236}">
                <a16:creationId xmlns:a16="http://schemas.microsoft.com/office/drawing/2014/main" id="{3E4D2B83-079B-4324-8604-A7581DC242C0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126" name="Grafik 1125">
            <a:extLst>
              <a:ext uri="{FF2B5EF4-FFF2-40B4-BE49-F238E27FC236}">
                <a16:creationId xmlns:a16="http://schemas.microsoft.com/office/drawing/2014/main" id="{62C1B153-3591-484A-B27C-F04D0F632813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127" name="Grafik 1126">
            <a:extLst>
              <a:ext uri="{FF2B5EF4-FFF2-40B4-BE49-F238E27FC236}">
                <a16:creationId xmlns:a16="http://schemas.microsoft.com/office/drawing/2014/main" id="{E9B6C9A4-3000-4AF5-9859-17A83C5BCF1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128" name="Grafik 1127">
            <a:extLst>
              <a:ext uri="{FF2B5EF4-FFF2-40B4-BE49-F238E27FC236}">
                <a16:creationId xmlns:a16="http://schemas.microsoft.com/office/drawing/2014/main" id="{3A89968F-523D-4091-BE50-322C9105A310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129" name="Grafik 1128">
            <a:extLst>
              <a:ext uri="{FF2B5EF4-FFF2-40B4-BE49-F238E27FC236}">
                <a16:creationId xmlns:a16="http://schemas.microsoft.com/office/drawing/2014/main" id="{33E6ABEF-1C7C-40D9-A147-713DB1691696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130" name="Grafik 1129">
            <a:extLst>
              <a:ext uri="{FF2B5EF4-FFF2-40B4-BE49-F238E27FC236}">
                <a16:creationId xmlns:a16="http://schemas.microsoft.com/office/drawing/2014/main" id="{38AE99B0-48A2-47A2-ADE7-1C6A35F3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131" name="Grafik 1130">
            <a:extLst>
              <a:ext uri="{FF2B5EF4-FFF2-40B4-BE49-F238E27FC236}">
                <a16:creationId xmlns:a16="http://schemas.microsoft.com/office/drawing/2014/main" id="{35AEE772-CA1A-401C-99DF-A2B048135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132" name="Grafik 1131">
            <a:extLst>
              <a:ext uri="{FF2B5EF4-FFF2-40B4-BE49-F238E27FC236}">
                <a16:creationId xmlns:a16="http://schemas.microsoft.com/office/drawing/2014/main" id="{05007167-F3DA-4514-89A4-121BE3EF3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133" name="Grafik 1132">
            <a:extLst>
              <a:ext uri="{FF2B5EF4-FFF2-40B4-BE49-F238E27FC236}">
                <a16:creationId xmlns:a16="http://schemas.microsoft.com/office/drawing/2014/main" id="{0DFAD0A5-386E-4E5A-B507-BF470BE53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134" name="Grafik 1133">
            <a:extLst>
              <a:ext uri="{FF2B5EF4-FFF2-40B4-BE49-F238E27FC236}">
                <a16:creationId xmlns:a16="http://schemas.microsoft.com/office/drawing/2014/main" id="{75D556CF-AF06-4D79-9ED1-B72CF0EAF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135" name="Grafik 1134">
            <a:extLst>
              <a:ext uri="{FF2B5EF4-FFF2-40B4-BE49-F238E27FC236}">
                <a16:creationId xmlns:a16="http://schemas.microsoft.com/office/drawing/2014/main" id="{73D32A2F-2B21-410D-9290-1EF40A40C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136" name="Grafik 1135">
            <a:extLst>
              <a:ext uri="{FF2B5EF4-FFF2-40B4-BE49-F238E27FC236}">
                <a16:creationId xmlns:a16="http://schemas.microsoft.com/office/drawing/2014/main" id="{F45F9156-35E6-43D0-8D15-4262CA560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137" name="Grafik 1136">
            <a:extLst>
              <a:ext uri="{FF2B5EF4-FFF2-40B4-BE49-F238E27FC236}">
                <a16:creationId xmlns:a16="http://schemas.microsoft.com/office/drawing/2014/main" id="{90A71E48-D520-4FEF-9F46-99CA2F9844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138" name="Grafik 1137">
            <a:extLst>
              <a:ext uri="{FF2B5EF4-FFF2-40B4-BE49-F238E27FC236}">
                <a16:creationId xmlns:a16="http://schemas.microsoft.com/office/drawing/2014/main" id="{0CF50C1D-D0AA-46E2-9E81-8C100165F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139" name="Grafik 1138">
            <a:extLst>
              <a:ext uri="{FF2B5EF4-FFF2-40B4-BE49-F238E27FC236}">
                <a16:creationId xmlns:a16="http://schemas.microsoft.com/office/drawing/2014/main" id="{EBABF77C-8864-4EBC-A4EF-673023E0F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140" name="Grafik 1139">
            <a:extLst>
              <a:ext uri="{FF2B5EF4-FFF2-40B4-BE49-F238E27FC236}">
                <a16:creationId xmlns:a16="http://schemas.microsoft.com/office/drawing/2014/main" id="{A78B232B-5EAE-43F2-B12F-25037656BE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141" name="Grafik 1140">
            <a:extLst>
              <a:ext uri="{FF2B5EF4-FFF2-40B4-BE49-F238E27FC236}">
                <a16:creationId xmlns:a16="http://schemas.microsoft.com/office/drawing/2014/main" id="{B359F877-B550-4788-83A6-DB20F95D44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142" name="Grafik 1141">
            <a:extLst>
              <a:ext uri="{FF2B5EF4-FFF2-40B4-BE49-F238E27FC236}">
                <a16:creationId xmlns:a16="http://schemas.microsoft.com/office/drawing/2014/main" id="{41C2CFD4-28C2-4172-9E74-B12AF2F981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143" name="Grafik 1142">
            <a:extLst>
              <a:ext uri="{FF2B5EF4-FFF2-40B4-BE49-F238E27FC236}">
                <a16:creationId xmlns:a16="http://schemas.microsoft.com/office/drawing/2014/main" id="{5DA03797-2731-4988-841D-2F4F1ADFAE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144" name="Grafik 1143">
            <a:extLst>
              <a:ext uri="{FF2B5EF4-FFF2-40B4-BE49-F238E27FC236}">
                <a16:creationId xmlns:a16="http://schemas.microsoft.com/office/drawing/2014/main" id="{EB764D5D-A79D-400B-9A20-F112243EA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145" name="Grafik 1144">
            <a:extLst>
              <a:ext uri="{FF2B5EF4-FFF2-40B4-BE49-F238E27FC236}">
                <a16:creationId xmlns:a16="http://schemas.microsoft.com/office/drawing/2014/main" id="{3E53B4AC-23FF-4A52-A647-5DA74AF373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146" name="Grafik 1145">
            <a:extLst>
              <a:ext uri="{FF2B5EF4-FFF2-40B4-BE49-F238E27FC236}">
                <a16:creationId xmlns:a16="http://schemas.microsoft.com/office/drawing/2014/main" id="{41981A89-8B19-491B-A3CD-54C39B8038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147" name="Grafik 1146">
            <a:extLst>
              <a:ext uri="{FF2B5EF4-FFF2-40B4-BE49-F238E27FC236}">
                <a16:creationId xmlns:a16="http://schemas.microsoft.com/office/drawing/2014/main" id="{3769B7AA-E127-4273-AF65-FD7BFCCAE2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148" name="Grafik 1147">
            <a:extLst>
              <a:ext uri="{FF2B5EF4-FFF2-40B4-BE49-F238E27FC236}">
                <a16:creationId xmlns:a16="http://schemas.microsoft.com/office/drawing/2014/main" id="{024565E3-E83C-402D-BD49-82BA599647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149" name="Grafik 1148">
            <a:extLst>
              <a:ext uri="{FF2B5EF4-FFF2-40B4-BE49-F238E27FC236}">
                <a16:creationId xmlns:a16="http://schemas.microsoft.com/office/drawing/2014/main" id="{B3221FA1-0339-43D4-A6B3-8519B6D569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150" name="Grafik 1149">
            <a:extLst>
              <a:ext uri="{FF2B5EF4-FFF2-40B4-BE49-F238E27FC236}">
                <a16:creationId xmlns:a16="http://schemas.microsoft.com/office/drawing/2014/main" id="{3964167F-07C6-4B3D-8C6A-9EC54C8525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151" name="Grafik 1150">
            <a:extLst>
              <a:ext uri="{FF2B5EF4-FFF2-40B4-BE49-F238E27FC236}">
                <a16:creationId xmlns:a16="http://schemas.microsoft.com/office/drawing/2014/main" id="{BE36B2CD-6BE4-46EE-A301-01E77F771DF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152" name="Grafik 1151">
            <a:extLst>
              <a:ext uri="{FF2B5EF4-FFF2-40B4-BE49-F238E27FC236}">
                <a16:creationId xmlns:a16="http://schemas.microsoft.com/office/drawing/2014/main" id="{3CDC3E50-9263-4A10-9C5E-411312B137A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153" name="Grafik 1152">
            <a:extLst>
              <a:ext uri="{FF2B5EF4-FFF2-40B4-BE49-F238E27FC236}">
                <a16:creationId xmlns:a16="http://schemas.microsoft.com/office/drawing/2014/main" id="{DD7CC591-E2DD-4389-903C-F9240744A9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154" name="Grafik 1153">
            <a:extLst>
              <a:ext uri="{FF2B5EF4-FFF2-40B4-BE49-F238E27FC236}">
                <a16:creationId xmlns:a16="http://schemas.microsoft.com/office/drawing/2014/main" id="{BADDAA62-83FC-4BE1-974A-77B4829F56F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155" name="Grafik 1154">
            <a:extLst>
              <a:ext uri="{FF2B5EF4-FFF2-40B4-BE49-F238E27FC236}">
                <a16:creationId xmlns:a16="http://schemas.microsoft.com/office/drawing/2014/main" id="{63F2AA8A-9826-4C18-889D-D1F5C9F9CD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156" name="Grafik 1155">
            <a:extLst>
              <a:ext uri="{FF2B5EF4-FFF2-40B4-BE49-F238E27FC236}">
                <a16:creationId xmlns:a16="http://schemas.microsoft.com/office/drawing/2014/main" id="{4A1A5506-57BB-4EAA-8A6F-720BFCE1778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157" name="Grafik 1156">
            <a:extLst>
              <a:ext uri="{FF2B5EF4-FFF2-40B4-BE49-F238E27FC236}">
                <a16:creationId xmlns:a16="http://schemas.microsoft.com/office/drawing/2014/main" id="{1AB94B01-22AE-49CE-9EFC-A4CE9446D4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158" name="Grafik 1157">
            <a:extLst>
              <a:ext uri="{FF2B5EF4-FFF2-40B4-BE49-F238E27FC236}">
                <a16:creationId xmlns:a16="http://schemas.microsoft.com/office/drawing/2014/main" id="{200D6960-F01A-4150-A028-B9B5491DCF9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159" name="Grafik 1158">
            <a:extLst>
              <a:ext uri="{FF2B5EF4-FFF2-40B4-BE49-F238E27FC236}">
                <a16:creationId xmlns:a16="http://schemas.microsoft.com/office/drawing/2014/main" id="{7B6BDCCC-09CA-431F-8756-F994AC4B6B0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160" name="Grafik 1159">
            <a:extLst>
              <a:ext uri="{FF2B5EF4-FFF2-40B4-BE49-F238E27FC236}">
                <a16:creationId xmlns:a16="http://schemas.microsoft.com/office/drawing/2014/main" id="{660020F5-1E73-44A8-9332-039B572C7F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161" name="Grafik 1160">
            <a:extLst>
              <a:ext uri="{FF2B5EF4-FFF2-40B4-BE49-F238E27FC236}">
                <a16:creationId xmlns:a16="http://schemas.microsoft.com/office/drawing/2014/main" id="{0863240E-D5FB-48EF-AC15-DEB748ABBAC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162" name="Grafik 1161">
            <a:extLst>
              <a:ext uri="{FF2B5EF4-FFF2-40B4-BE49-F238E27FC236}">
                <a16:creationId xmlns:a16="http://schemas.microsoft.com/office/drawing/2014/main" id="{802C7FC3-C0D8-41D5-A81D-23BD0BC9269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163" name="Grafik 1162">
            <a:extLst>
              <a:ext uri="{FF2B5EF4-FFF2-40B4-BE49-F238E27FC236}">
                <a16:creationId xmlns:a16="http://schemas.microsoft.com/office/drawing/2014/main" id="{24AFB266-A906-459B-A2EB-8B2EC6AF7C8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164" name="Grafik 1163">
            <a:extLst>
              <a:ext uri="{FF2B5EF4-FFF2-40B4-BE49-F238E27FC236}">
                <a16:creationId xmlns:a16="http://schemas.microsoft.com/office/drawing/2014/main" id="{4C282C64-8C37-4BF7-9831-F38053F7DE2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165" name="Grafik 1164">
            <a:extLst>
              <a:ext uri="{FF2B5EF4-FFF2-40B4-BE49-F238E27FC236}">
                <a16:creationId xmlns:a16="http://schemas.microsoft.com/office/drawing/2014/main" id="{3CD22229-2441-4963-8499-E1821DF5A7F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166" name="Grafik 1165">
            <a:extLst>
              <a:ext uri="{FF2B5EF4-FFF2-40B4-BE49-F238E27FC236}">
                <a16:creationId xmlns:a16="http://schemas.microsoft.com/office/drawing/2014/main" id="{41DE7C4D-DDA8-4418-8264-6CB72879449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167" name="Grafik 1166">
            <a:extLst>
              <a:ext uri="{FF2B5EF4-FFF2-40B4-BE49-F238E27FC236}">
                <a16:creationId xmlns:a16="http://schemas.microsoft.com/office/drawing/2014/main" id="{390E9C3B-4A2C-4255-AA71-846715DE12B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168" name="Grafik 1167">
            <a:extLst>
              <a:ext uri="{FF2B5EF4-FFF2-40B4-BE49-F238E27FC236}">
                <a16:creationId xmlns:a16="http://schemas.microsoft.com/office/drawing/2014/main" id="{0425B9E9-A025-42FF-BA86-0C2AA20B18F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169" name="Grafik 1168">
            <a:extLst>
              <a:ext uri="{FF2B5EF4-FFF2-40B4-BE49-F238E27FC236}">
                <a16:creationId xmlns:a16="http://schemas.microsoft.com/office/drawing/2014/main" id="{44FE4698-9DAA-4E5B-AC77-940F6A71B14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170" name="Grafik 1169">
            <a:extLst>
              <a:ext uri="{FF2B5EF4-FFF2-40B4-BE49-F238E27FC236}">
                <a16:creationId xmlns:a16="http://schemas.microsoft.com/office/drawing/2014/main" id="{94385258-D2A2-49C9-A61F-86233517D94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171" name="Grafik 1170">
            <a:extLst>
              <a:ext uri="{FF2B5EF4-FFF2-40B4-BE49-F238E27FC236}">
                <a16:creationId xmlns:a16="http://schemas.microsoft.com/office/drawing/2014/main" id="{60D9171B-F4AD-4445-BEBB-0C161D9DD0D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172" name="Grafik 1171">
            <a:extLst>
              <a:ext uri="{FF2B5EF4-FFF2-40B4-BE49-F238E27FC236}">
                <a16:creationId xmlns:a16="http://schemas.microsoft.com/office/drawing/2014/main" id="{72D7C24C-E730-46B5-9989-AEE7C99303C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173" name="Grafik 1172">
            <a:extLst>
              <a:ext uri="{FF2B5EF4-FFF2-40B4-BE49-F238E27FC236}">
                <a16:creationId xmlns:a16="http://schemas.microsoft.com/office/drawing/2014/main" id="{62B65138-A8C4-4CDC-A01E-1743EA04D58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174" name="Grafik 1173">
            <a:extLst>
              <a:ext uri="{FF2B5EF4-FFF2-40B4-BE49-F238E27FC236}">
                <a16:creationId xmlns:a16="http://schemas.microsoft.com/office/drawing/2014/main" id="{B05790CB-2BDE-4D3B-B2B1-BD6DCCCBC39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175" name="Grafik 1174">
            <a:extLst>
              <a:ext uri="{FF2B5EF4-FFF2-40B4-BE49-F238E27FC236}">
                <a16:creationId xmlns:a16="http://schemas.microsoft.com/office/drawing/2014/main" id="{BC040DC2-85A0-4916-BD61-8ADFB9942992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176" name="Grafik 1175">
            <a:extLst>
              <a:ext uri="{FF2B5EF4-FFF2-40B4-BE49-F238E27FC236}">
                <a16:creationId xmlns:a16="http://schemas.microsoft.com/office/drawing/2014/main" id="{A550CBF0-D2F6-4670-89EE-537872A3DFF5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177" name="Grafik 1176">
            <a:extLst>
              <a:ext uri="{FF2B5EF4-FFF2-40B4-BE49-F238E27FC236}">
                <a16:creationId xmlns:a16="http://schemas.microsoft.com/office/drawing/2014/main" id="{49CC3F1E-3870-49BE-A237-0F600871CA5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178" name="Grafik 1177">
            <a:extLst>
              <a:ext uri="{FF2B5EF4-FFF2-40B4-BE49-F238E27FC236}">
                <a16:creationId xmlns:a16="http://schemas.microsoft.com/office/drawing/2014/main" id="{4D723716-1289-412E-B688-ACEBD503F3B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179" name="Grafik 1178">
            <a:extLst>
              <a:ext uri="{FF2B5EF4-FFF2-40B4-BE49-F238E27FC236}">
                <a16:creationId xmlns:a16="http://schemas.microsoft.com/office/drawing/2014/main" id="{C40B5B57-E3B0-4F2C-81F7-8B930BDC9249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180" name="Grafik 1179">
            <a:extLst>
              <a:ext uri="{FF2B5EF4-FFF2-40B4-BE49-F238E27FC236}">
                <a16:creationId xmlns:a16="http://schemas.microsoft.com/office/drawing/2014/main" id="{8B7B5992-F24B-4CC5-B9DB-A73C925F79B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181" name="Grafik 1180">
            <a:extLst>
              <a:ext uri="{FF2B5EF4-FFF2-40B4-BE49-F238E27FC236}">
                <a16:creationId xmlns:a16="http://schemas.microsoft.com/office/drawing/2014/main" id="{085281E1-2C56-4BF6-A4F6-297CA056B2F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182" name="Grafik 1181">
            <a:extLst>
              <a:ext uri="{FF2B5EF4-FFF2-40B4-BE49-F238E27FC236}">
                <a16:creationId xmlns:a16="http://schemas.microsoft.com/office/drawing/2014/main" id="{6A359F85-6821-4FDA-80CE-1CF78E80DC2C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183" name="Grafik 1182">
            <a:extLst>
              <a:ext uri="{FF2B5EF4-FFF2-40B4-BE49-F238E27FC236}">
                <a16:creationId xmlns:a16="http://schemas.microsoft.com/office/drawing/2014/main" id="{37E4AFBA-DA88-448C-9030-F898D891D06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184" name="Grafik 1183">
            <a:extLst>
              <a:ext uri="{FF2B5EF4-FFF2-40B4-BE49-F238E27FC236}">
                <a16:creationId xmlns:a16="http://schemas.microsoft.com/office/drawing/2014/main" id="{228F94FB-2366-46E0-9F1E-466D2773E382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185" name="Grafik 1184">
            <a:extLst>
              <a:ext uri="{FF2B5EF4-FFF2-40B4-BE49-F238E27FC236}">
                <a16:creationId xmlns:a16="http://schemas.microsoft.com/office/drawing/2014/main" id="{8534817B-BEAD-4698-9315-5F29B1A8870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186" name="Grafik 1185">
            <a:extLst>
              <a:ext uri="{FF2B5EF4-FFF2-40B4-BE49-F238E27FC236}">
                <a16:creationId xmlns:a16="http://schemas.microsoft.com/office/drawing/2014/main" id="{A4CA27C0-CAE2-456B-8A4C-7E8D14B807F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187" name="Grafik 1186">
            <a:extLst>
              <a:ext uri="{FF2B5EF4-FFF2-40B4-BE49-F238E27FC236}">
                <a16:creationId xmlns:a16="http://schemas.microsoft.com/office/drawing/2014/main" id="{3BAF1718-EE5E-40DE-A813-5992025DE6D0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188" name="Grafik 1187">
            <a:extLst>
              <a:ext uri="{FF2B5EF4-FFF2-40B4-BE49-F238E27FC236}">
                <a16:creationId xmlns:a16="http://schemas.microsoft.com/office/drawing/2014/main" id="{1AB41F0F-3C79-42CF-A8DA-F68FF461325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189" name="Grafik 1188">
            <a:extLst>
              <a:ext uri="{FF2B5EF4-FFF2-40B4-BE49-F238E27FC236}">
                <a16:creationId xmlns:a16="http://schemas.microsoft.com/office/drawing/2014/main" id="{8143C383-C422-41B3-809A-AEAE80B2B8AC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190" name="Grafik 1189">
            <a:extLst>
              <a:ext uri="{FF2B5EF4-FFF2-40B4-BE49-F238E27FC236}">
                <a16:creationId xmlns:a16="http://schemas.microsoft.com/office/drawing/2014/main" id="{1642B920-6CE6-4A6F-9875-A98630EB2764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191" name="Grafik 1190">
            <a:extLst>
              <a:ext uri="{FF2B5EF4-FFF2-40B4-BE49-F238E27FC236}">
                <a16:creationId xmlns:a16="http://schemas.microsoft.com/office/drawing/2014/main" id="{8FBFD640-F90C-4022-8532-5D308717414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192" name="Grafik 1191">
            <a:extLst>
              <a:ext uri="{FF2B5EF4-FFF2-40B4-BE49-F238E27FC236}">
                <a16:creationId xmlns:a16="http://schemas.microsoft.com/office/drawing/2014/main" id="{40BFCB39-1EF6-4E3E-9107-7DE802A786F0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193" name="Grafik 1192">
            <a:extLst>
              <a:ext uri="{FF2B5EF4-FFF2-40B4-BE49-F238E27FC236}">
                <a16:creationId xmlns:a16="http://schemas.microsoft.com/office/drawing/2014/main" id="{BC664FF6-7974-465A-826D-1BF76633D65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194" name="Grafik 1193">
            <a:extLst>
              <a:ext uri="{FF2B5EF4-FFF2-40B4-BE49-F238E27FC236}">
                <a16:creationId xmlns:a16="http://schemas.microsoft.com/office/drawing/2014/main" id="{22DF97BE-F470-48F7-94FD-F22B890E57CD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195" name="Grafik 1194">
            <a:extLst>
              <a:ext uri="{FF2B5EF4-FFF2-40B4-BE49-F238E27FC236}">
                <a16:creationId xmlns:a16="http://schemas.microsoft.com/office/drawing/2014/main" id="{C3DF0587-BEC6-4810-B9CD-6AF812B2D706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196" name="Grafik 1195">
            <a:extLst>
              <a:ext uri="{FF2B5EF4-FFF2-40B4-BE49-F238E27FC236}">
                <a16:creationId xmlns:a16="http://schemas.microsoft.com/office/drawing/2014/main" id="{06424FBC-0C80-48DD-B8C0-175F1B69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197" name="Grafik 1196">
            <a:extLst>
              <a:ext uri="{FF2B5EF4-FFF2-40B4-BE49-F238E27FC236}">
                <a16:creationId xmlns:a16="http://schemas.microsoft.com/office/drawing/2014/main" id="{7EAECEEB-C616-4878-BACD-BCCED8FB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198" name="Grafik 1197">
            <a:extLst>
              <a:ext uri="{FF2B5EF4-FFF2-40B4-BE49-F238E27FC236}">
                <a16:creationId xmlns:a16="http://schemas.microsoft.com/office/drawing/2014/main" id="{044F59C0-0F69-48BC-9A2C-F6E8DE56E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199" name="Grafik 1198">
            <a:extLst>
              <a:ext uri="{FF2B5EF4-FFF2-40B4-BE49-F238E27FC236}">
                <a16:creationId xmlns:a16="http://schemas.microsoft.com/office/drawing/2014/main" id="{84F93B93-29CF-4E5A-AB34-E4F718D44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200" name="Grafik 1199">
            <a:extLst>
              <a:ext uri="{FF2B5EF4-FFF2-40B4-BE49-F238E27FC236}">
                <a16:creationId xmlns:a16="http://schemas.microsoft.com/office/drawing/2014/main" id="{6100B0FC-16D2-4FCD-B946-76FBFD671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201" name="Grafik 1200">
            <a:extLst>
              <a:ext uri="{FF2B5EF4-FFF2-40B4-BE49-F238E27FC236}">
                <a16:creationId xmlns:a16="http://schemas.microsoft.com/office/drawing/2014/main" id="{BB709332-0E1F-48B3-9F1B-B9EACA617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202" name="Grafik 1201">
            <a:extLst>
              <a:ext uri="{FF2B5EF4-FFF2-40B4-BE49-F238E27FC236}">
                <a16:creationId xmlns:a16="http://schemas.microsoft.com/office/drawing/2014/main" id="{2AE1C06A-1549-47AD-8324-64FAB4ED5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203" name="Grafik 1202">
            <a:extLst>
              <a:ext uri="{FF2B5EF4-FFF2-40B4-BE49-F238E27FC236}">
                <a16:creationId xmlns:a16="http://schemas.microsoft.com/office/drawing/2014/main" id="{BB1D0B1E-72B7-4B94-84CD-32CF28DC1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204" name="Grafik 1203">
            <a:extLst>
              <a:ext uri="{FF2B5EF4-FFF2-40B4-BE49-F238E27FC236}">
                <a16:creationId xmlns:a16="http://schemas.microsoft.com/office/drawing/2014/main" id="{31ED09D0-E5B4-473B-B5BD-A367383CE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205" name="Grafik 1204">
            <a:extLst>
              <a:ext uri="{FF2B5EF4-FFF2-40B4-BE49-F238E27FC236}">
                <a16:creationId xmlns:a16="http://schemas.microsoft.com/office/drawing/2014/main" id="{DAE14D35-BC5F-4171-897D-DE9B1975E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206" name="Grafik 1205">
            <a:extLst>
              <a:ext uri="{FF2B5EF4-FFF2-40B4-BE49-F238E27FC236}">
                <a16:creationId xmlns:a16="http://schemas.microsoft.com/office/drawing/2014/main" id="{4EE036BD-549E-4576-8F63-EC663736F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207" name="Grafik 1206">
            <a:extLst>
              <a:ext uri="{FF2B5EF4-FFF2-40B4-BE49-F238E27FC236}">
                <a16:creationId xmlns:a16="http://schemas.microsoft.com/office/drawing/2014/main" id="{E3A43A32-6E8C-4F70-A399-1BC475324F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208" name="Grafik 1207">
            <a:extLst>
              <a:ext uri="{FF2B5EF4-FFF2-40B4-BE49-F238E27FC236}">
                <a16:creationId xmlns:a16="http://schemas.microsoft.com/office/drawing/2014/main" id="{604FF1E2-2844-461E-870C-D8D77E45E1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209" name="Grafik 1208">
            <a:extLst>
              <a:ext uri="{FF2B5EF4-FFF2-40B4-BE49-F238E27FC236}">
                <a16:creationId xmlns:a16="http://schemas.microsoft.com/office/drawing/2014/main" id="{4B509E38-A972-4D79-861D-B896FAEF40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210" name="Grafik 1209">
            <a:extLst>
              <a:ext uri="{FF2B5EF4-FFF2-40B4-BE49-F238E27FC236}">
                <a16:creationId xmlns:a16="http://schemas.microsoft.com/office/drawing/2014/main" id="{97C8372A-77D1-4BCA-A62F-810F4E67A9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211" name="Grafik 1210">
            <a:extLst>
              <a:ext uri="{FF2B5EF4-FFF2-40B4-BE49-F238E27FC236}">
                <a16:creationId xmlns:a16="http://schemas.microsoft.com/office/drawing/2014/main" id="{A0171F0A-D386-4C8B-899B-727C075513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212" name="Grafik 1211">
            <a:extLst>
              <a:ext uri="{FF2B5EF4-FFF2-40B4-BE49-F238E27FC236}">
                <a16:creationId xmlns:a16="http://schemas.microsoft.com/office/drawing/2014/main" id="{8B10AF44-DD5E-485A-81D0-893C33FCCD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213" name="Grafik 1212">
            <a:extLst>
              <a:ext uri="{FF2B5EF4-FFF2-40B4-BE49-F238E27FC236}">
                <a16:creationId xmlns:a16="http://schemas.microsoft.com/office/drawing/2014/main" id="{9DB1D32C-9C78-427E-A285-8709DE0D2F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214" name="Grafik 1213">
            <a:extLst>
              <a:ext uri="{FF2B5EF4-FFF2-40B4-BE49-F238E27FC236}">
                <a16:creationId xmlns:a16="http://schemas.microsoft.com/office/drawing/2014/main" id="{27850E55-8AE8-413C-AE4E-2D0958DD33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215" name="Grafik 1214">
            <a:extLst>
              <a:ext uri="{FF2B5EF4-FFF2-40B4-BE49-F238E27FC236}">
                <a16:creationId xmlns:a16="http://schemas.microsoft.com/office/drawing/2014/main" id="{853308E7-02C5-46D8-BBBA-6E6302E491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216" name="Grafik 1215">
            <a:extLst>
              <a:ext uri="{FF2B5EF4-FFF2-40B4-BE49-F238E27FC236}">
                <a16:creationId xmlns:a16="http://schemas.microsoft.com/office/drawing/2014/main" id="{5E69A748-FC94-4FD9-AA9D-95AD3A0459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217" name="Grafik 1216">
            <a:extLst>
              <a:ext uri="{FF2B5EF4-FFF2-40B4-BE49-F238E27FC236}">
                <a16:creationId xmlns:a16="http://schemas.microsoft.com/office/drawing/2014/main" id="{1691F028-1432-417E-BAA2-2A8C52EE11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218" name="Grafik 1217">
            <a:extLst>
              <a:ext uri="{FF2B5EF4-FFF2-40B4-BE49-F238E27FC236}">
                <a16:creationId xmlns:a16="http://schemas.microsoft.com/office/drawing/2014/main" id="{A0B2DE50-60AF-452D-A3C9-75EA7905DB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219" name="Grafik 1218">
            <a:extLst>
              <a:ext uri="{FF2B5EF4-FFF2-40B4-BE49-F238E27FC236}">
                <a16:creationId xmlns:a16="http://schemas.microsoft.com/office/drawing/2014/main" id="{85367AA4-CA3E-4DB1-9801-3B8D646CF2B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220" name="Grafik 1219">
            <a:extLst>
              <a:ext uri="{FF2B5EF4-FFF2-40B4-BE49-F238E27FC236}">
                <a16:creationId xmlns:a16="http://schemas.microsoft.com/office/drawing/2014/main" id="{9650C1E4-D60F-4E0C-A7DE-0EFA40A233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221" name="Grafik 1220">
            <a:extLst>
              <a:ext uri="{FF2B5EF4-FFF2-40B4-BE49-F238E27FC236}">
                <a16:creationId xmlns:a16="http://schemas.microsoft.com/office/drawing/2014/main" id="{B4AFE25C-1866-468C-AF93-70ECAA0EAC3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222" name="Grafik 1221">
            <a:extLst>
              <a:ext uri="{FF2B5EF4-FFF2-40B4-BE49-F238E27FC236}">
                <a16:creationId xmlns:a16="http://schemas.microsoft.com/office/drawing/2014/main" id="{1AFD9CB1-DB1F-4147-9AC9-FDB86F73525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223" name="Grafik 1222">
            <a:extLst>
              <a:ext uri="{FF2B5EF4-FFF2-40B4-BE49-F238E27FC236}">
                <a16:creationId xmlns:a16="http://schemas.microsoft.com/office/drawing/2014/main" id="{DED43B2D-1520-4F32-8AEA-583088BA2AA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224" name="Grafik 1223">
            <a:extLst>
              <a:ext uri="{FF2B5EF4-FFF2-40B4-BE49-F238E27FC236}">
                <a16:creationId xmlns:a16="http://schemas.microsoft.com/office/drawing/2014/main" id="{067E5FE2-702C-4361-A792-58AF86A416D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225" name="Grafik 1224">
            <a:extLst>
              <a:ext uri="{FF2B5EF4-FFF2-40B4-BE49-F238E27FC236}">
                <a16:creationId xmlns:a16="http://schemas.microsoft.com/office/drawing/2014/main" id="{40518C25-407F-4800-9139-B5EAFF21DD2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226" name="Grafik 1225">
            <a:extLst>
              <a:ext uri="{FF2B5EF4-FFF2-40B4-BE49-F238E27FC236}">
                <a16:creationId xmlns:a16="http://schemas.microsoft.com/office/drawing/2014/main" id="{92B4CC7A-FA97-4582-9AE8-A11CE9FC70B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227" name="Grafik 1226">
            <a:extLst>
              <a:ext uri="{FF2B5EF4-FFF2-40B4-BE49-F238E27FC236}">
                <a16:creationId xmlns:a16="http://schemas.microsoft.com/office/drawing/2014/main" id="{9BD48125-FA9A-46AF-B6BC-A8998B82860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228" name="Grafik 1227">
            <a:extLst>
              <a:ext uri="{FF2B5EF4-FFF2-40B4-BE49-F238E27FC236}">
                <a16:creationId xmlns:a16="http://schemas.microsoft.com/office/drawing/2014/main" id="{037A5B45-DC9F-40E4-8DE4-64D5BAE9A01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229" name="Grafik 1228">
            <a:extLst>
              <a:ext uri="{FF2B5EF4-FFF2-40B4-BE49-F238E27FC236}">
                <a16:creationId xmlns:a16="http://schemas.microsoft.com/office/drawing/2014/main" id="{08D667F7-4583-4022-906B-28ED146E451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230" name="Grafik 1229">
            <a:extLst>
              <a:ext uri="{FF2B5EF4-FFF2-40B4-BE49-F238E27FC236}">
                <a16:creationId xmlns:a16="http://schemas.microsoft.com/office/drawing/2014/main" id="{3C891A95-DF80-4247-A101-AADC913A4FA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231" name="Grafik 1230">
            <a:extLst>
              <a:ext uri="{FF2B5EF4-FFF2-40B4-BE49-F238E27FC236}">
                <a16:creationId xmlns:a16="http://schemas.microsoft.com/office/drawing/2014/main" id="{E4946B46-2A21-4C57-B84A-4A93E1979CF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232" name="Grafik 1231">
            <a:extLst>
              <a:ext uri="{FF2B5EF4-FFF2-40B4-BE49-F238E27FC236}">
                <a16:creationId xmlns:a16="http://schemas.microsoft.com/office/drawing/2014/main" id="{4F398474-691A-4138-BEE4-AC8DFD3B7CE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233" name="Grafik 1232">
            <a:extLst>
              <a:ext uri="{FF2B5EF4-FFF2-40B4-BE49-F238E27FC236}">
                <a16:creationId xmlns:a16="http://schemas.microsoft.com/office/drawing/2014/main" id="{455B45C8-C244-4CA5-814B-60D2B71DFD5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234" name="Grafik 1233">
            <a:extLst>
              <a:ext uri="{FF2B5EF4-FFF2-40B4-BE49-F238E27FC236}">
                <a16:creationId xmlns:a16="http://schemas.microsoft.com/office/drawing/2014/main" id="{1A44A0D0-A052-4CBE-9F99-C7479117D6A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235" name="Grafik 1234">
            <a:extLst>
              <a:ext uri="{FF2B5EF4-FFF2-40B4-BE49-F238E27FC236}">
                <a16:creationId xmlns:a16="http://schemas.microsoft.com/office/drawing/2014/main" id="{6276E42A-A8D5-46D5-A096-25EFB68E67E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236" name="Grafik 1235">
            <a:extLst>
              <a:ext uri="{FF2B5EF4-FFF2-40B4-BE49-F238E27FC236}">
                <a16:creationId xmlns:a16="http://schemas.microsoft.com/office/drawing/2014/main" id="{527BD879-E7CE-4C27-AEDE-AB5A8B14F0C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237" name="Grafik 1236">
            <a:extLst>
              <a:ext uri="{FF2B5EF4-FFF2-40B4-BE49-F238E27FC236}">
                <a16:creationId xmlns:a16="http://schemas.microsoft.com/office/drawing/2014/main" id="{EAE250C8-97C0-4A73-8CE9-B5758B0E374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238" name="Grafik 1237">
            <a:extLst>
              <a:ext uri="{FF2B5EF4-FFF2-40B4-BE49-F238E27FC236}">
                <a16:creationId xmlns:a16="http://schemas.microsoft.com/office/drawing/2014/main" id="{C561F6BB-36F0-4B1E-AB6D-757EF7CA7B5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239" name="Grafik 1238">
            <a:extLst>
              <a:ext uri="{FF2B5EF4-FFF2-40B4-BE49-F238E27FC236}">
                <a16:creationId xmlns:a16="http://schemas.microsoft.com/office/drawing/2014/main" id="{7DC4A7AF-0111-42E1-97A3-18BB784EF22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240" name="Grafik 1239">
            <a:extLst>
              <a:ext uri="{FF2B5EF4-FFF2-40B4-BE49-F238E27FC236}">
                <a16:creationId xmlns:a16="http://schemas.microsoft.com/office/drawing/2014/main" id="{1036D4A7-3B72-4E1F-91D3-B899C3B4C77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241" name="Grafik 1240">
            <a:extLst>
              <a:ext uri="{FF2B5EF4-FFF2-40B4-BE49-F238E27FC236}">
                <a16:creationId xmlns:a16="http://schemas.microsoft.com/office/drawing/2014/main" id="{98E4A978-F787-4E4E-9A29-FCF84F4D39D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242" name="Grafik 1241">
            <a:extLst>
              <a:ext uri="{FF2B5EF4-FFF2-40B4-BE49-F238E27FC236}">
                <a16:creationId xmlns:a16="http://schemas.microsoft.com/office/drawing/2014/main" id="{37371EF4-14F1-47CE-970E-F8CE1027252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243" name="Grafik 1242">
            <a:extLst>
              <a:ext uri="{FF2B5EF4-FFF2-40B4-BE49-F238E27FC236}">
                <a16:creationId xmlns:a16="http://schemas.microsoft.com/office/drawing/2014/main" id="{B997335E-C3DC-439C-92CF-5E7CCEBB9CE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244" name="Grafik 1243">
            <a:extLst>
              <a:ext uri="{FF2B5EF4-FFF2-40B4-BE49-F238E27FC236}">
                <a16:creationId xmlns:a16="http://schemas.microsoft.com/office/drawing/2014/main" id="{53F45C82-78C9-458D-8E30-003E3F04F21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245" name="Grafik 1244">
            <a:extLst>
              <a:ext uri="{FF2B5EF4-FFF2-40B4-BE49-F238E27FC236}">
                <a16:creationId xmlns:a16="http://schemas.microsoft.com/office/drawing/2014/main" id="{A01B887D-0E19-4B3A-BC2F-E467F4F539A9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246" name="Grafik 1245">
            <a:extLst>
              <a:ext uri="{FF2B5EF4-FFF2-40B4-BE49-F238E27FC236}">
                <a16:creationId xmlns:a16="http://schemas.microsoft.com/office/drawing/2014/main" id="{C0D0288F-AEE2-4F7F-B6BE-99E507B4482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247" name="Grafik 1246">
            <a:extLst>
              <a:ext uri="{FF2B5EF4-FFF2-40B4-BE49-F238E27FC236}">
                <a16:creationId xmlns:a16="http://schemas.microsoft.com/office/drawing/2014/main" id="{9782302F-4BA0-4955-94FF-781CF5FF4E6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248" name="Grafik 1247">
            <a:extLst>
              <a:ext uri="{FF2B5EF4-FFF2-40B4-BE49-F238E27FC236}">
                <a16:creationId xmlns:a16="http://schemas.microsoft.com/office/drawing/2014/main" id="{9AA31357-D5C4-4208-B817-2C9D32EC8B4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249" name="Grafik 1248">
            <a:extLst>
              <a:ext uri="{FF2B5EF4-FFF2-40B4-BE49-F238E27FC236}">
                <a16:creationId xmlns:a16="http://schemas.microsoft.com/office/drawing/2014/main" id="{850CF2D2-7A88-4221-8765-489FC7960F5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250" name="Grafik 1249">
            <a:extLst>
              <a:ext uri="{FF2B5EF4-FFF2-40B4-BE49-F238E27FC236}">
                <a16:creationId xmlns:a16="http://schemas.microsoft.com/office/drawing/2014/main" id="{E2546B41-1DC9-4A22-B12D-9D4E2A3DD19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251" name="Grafik 1250">
            <a:extLst>
              <a:ext uri="{FF2B5EF4-FFF2-40B4-BE49-F238E27FC236}">
                <a16:creationId xmlns:a16="http://schemas.microsoft.com/office/drawing/2014/main" id="{E46E68E9-36F2-46D6-9DEB-049E2BFCCF7A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252" name="Grafik 1251">
            <a:extLst>
              <a:ext uri="{FF2B5EF4-FFF2-40B4-BE49-F238E27FC236}">
                <a16:creationId xmlns:a16="http://schemas.microsoft.com/office/drawing/2014/main" id="{ED4D427B-AEA5-4DA7-89A7-21D2577B90F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253" name="Grafik 1252">
            <a:extLst>
              <a:ext uri="{FF2B5EF4-FFF2-40B4-BE49-F238E27FC236}">
                <a16:creationId xmlns:a16="http://schemas.microsoft.com/office/drawing/2014/main" id="{7BF0F5C9-E267-4D38-B47A-E0580E9C519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254" name="Grafik 1253">
            <a:extLst>
              <a:ext uri="{FF2B5EF4-FFF2-40B4-BE49-F238E27FC236}">
                <a16:creationId xmlns:a16="http://schemas.microsoft.com/office/drawing/2014/main" id="{FFFC02B8-AB26-49AF-8146-7F3880ADE74F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255" name="Grafik 1254">
            <a:extLst>
              <a:ext uri="{FF2B5EF4-FFF2-40B4-BE49-F238E27FC236}">
                <a16:creationId xmlns:a16="http://schemas.microsoft.com/office/drawing/2014/main" id="{7A701DD2-4927-4696-B743-FD9F48153F69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256" name="Grafik 1255">
            <a:extLst>
              <a:ext uri="{FF2B5EF4-FFF2-40B4-BE49-F238E27FC236}">
                <a16:creationId xmlns:a16="http://schemas.microsoft.com/office/drawing/2014/main" id="{70048932-1877-4AAB-B8C9-735E7C827D50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257" name="Grafik 1256">
            <a:extLst>
              <a:ext uri="{FF2B5EF4-FFF2-40B4-BE49-F238E27FC236}">
                <a16:creationId xmlns:a16="http://schemas.microsoft.com/office/drawing/2014/main" id="{9F116BE8-8DE3-4B65-9FCF-22922788A778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258" name="Grafik 1257">
            <a:extLst>
              <a:ext uri="{FF2B5EF4-FFF2-40B4-BE49-F238E27FC236}">
                <a16:creationId xmlns:a16="http://schemas.microsoft.com/office/drawing/2014/main" id="{86E2AB3B-F5BF-4960-BD20-9A787726A56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259" name="Grafik 1258">
            <a:extLst>
              <a:ext uri="{FF2B5EF4-FFF2-40B4-BE49-F238E27FC236}">
                <a16:creationId xmlns:a16="http://schemas.microsoft.com/office/drawing/2014/main" id="{6C99B247-E03A-4946-A9E7-F94B6D94634D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260" name="Grafik 1259">
            <a:extLst>
              <a:ext uri="{FF2B5EF4-FFF2-40B4-BE49-F238E27FC236}">
                <a16:creationId xmlns:a16="http://schemas.microsoft.com/office/drawing/2014/main" id="{C17FAE30-A2DE-4CC4-A674-AD32F27DE6C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261" name="Grafik 1260">
            <a:extLst>
              <a:ext uri="{FF2B5EF4-FFF2-40B4-BE49-F238E27FC236}">
                <a16:creationId xmlns:a16="http://schemas.microsoft.com/office/drawing/2014/main" id="{91D48EAF-EE5C-46C6-8A79-73E37ABE4C69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262" name="Grafik 1261">
            <a:extLst>
              <a:ext uri="{FF2B5EF4-FFF2-40B4-BE49-F238E27FC236}">
                <a16:creationId xmlns:a16="http://schemas.microsoft.com/office/drawing/2014/main" id="{B105EDDF-0559-433E-9731-3C9BFD16A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263" name="Grafik 1262">
            <a:extLst>
              <a:ext uri="{FF2B5EF4-FFF2-40B4-BE49-F238E27FC236}">
                <a16:creationId xmlns:a16="http://schemas.microsoft.com/office/drawing/2014/main" id="{613CC416-3E3D-4D3A-8DF7-C729B06BB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264" name="Grafik 1263">
            <a:extLst>
              <a:ext uri="{FF2B5EF4-FFF2-40B4-BE49-F238E27FC236}">
                <a16:creationId xmlns:a16="http://schemas.microsoft.com/office/drawing/2014/main" id="{368E5EB3-9346-4B67-9EB8-C320FD2A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265" name="Grafik 1264">
            <a:extLst>
              <a:ext uri="{FF2B5EF4-FFF2-40B4-BE49-F238E27FC236}">
                <a16:creationId xmlns:a16="http://schemas.microsoft.com/office/drawing/2014/main" id="{8620D634-5123-4E40-91B4-FA140ED31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266" name="Grafik 1265">
            <a:extLst>
              <a:ext uri="{FF2B5EF4-FFF2-40B4-BE49-F238E27FC236}">
                <a16:creationId xmlns:a16="http://schemas.microsoft.com/office/drawing/2014/main" id="{B380E159-1AA3-4126-8A9A-9C7510FA8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267" name="Grafik 1266">
            <a:extLst>
              <a:ext uri="{FF2B5EF4-FFF2-40B4-BE49-F238E27FC236}">
                <a16:creationId xmlns:a16="http://schemas.microsoft.com/office/drawing/2014/main" id="{5DE002FF-3A8C-4EC9-9632-80B3E60D6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268" name="Grafik 1267">
            <a:extLst>
              <a:ext uri="{FF2B5EF4-FFF2-40B4-BE49-F238E27FC236}">
                <a16:creationId xmlns:a16="http://schemas.microsoft.com/office/drawing/2014/main" id="{90430463-9326-4E30-A510-7FD972630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269" name="Grafik 1268">
            <a:extLst>
              <a:ext uri="{FF2B5EF4-FFF2-40B4-BE49-F238E27FC236}">
                <a16:creationId xmlns:a16="http://schemas.microsoft.com/office/drawing/2014/main" id="{1EF31A1E-42BD-4CD5-A202-5EEBCD3D93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270" name="Grafik 1269">
            <a:extLst>
              <a:ext uri="{FF2B5EF4-FFF2-40B4-BE49-F238E27FC236}">
                <a16:creationId xmlns:a16="http://schemas.microsoft.com/office/drawing/2014/main" id="{0D6CE2D1-A128-4372-8305-D9313CA99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271" name="Grafik 1270">
            <a:extLst>
              <a:ext uri="{FF2B5EF4-FFF2-40B4-BE49-F238E27FC236}">
                <a16:creationId xmlns:a16="http://schemas.microsoft.com/office/drawing/2014/main" id="{D2B33640-FCD0-4454-A7FD-DC37274A01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272" name="Grafik 1271">
            <a:extLst>
              <a:ext uri="{FF2B5EF4-FFF2-40B4-BE49-F238E27FC236}">
                <a16:creationId xmlns:a16="http://schemas.microsoft.com/office/drawing/2014/main" id="{0111B307-5FC5-4CA1-B22A-2947158B5D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273" name="Grafik 1272">
            <a:extLst>
              <a:ext uri="{FF2B5EF4-FFF2-40B4-BE49-F238E27FC236}">
                <a16:creationId xmlns:a16="http://schemas.microsoft.com/office/drawing/2014/main" id="{9238F13A-32A6-49F1-B9C2-531FCD097F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274" name="Grafik 1273">
            <a:extLst>
              <a:ext uri="{FF2B5EF4-FFF2-40B4-BE49-F238E27FC236}">
                <a16:creationId xmlns:a16="http://schemas.microsoft.com/office/drawing/2014/main" id="{2F0A1937-9262-4A75-B7AE-D66CE3D08F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275" name="Grafik 1274">
            <a:extLst>
              <a:ext uri="{FF2B5EF4-FFF2-40B4-BE49-F238E27FC236}">
                <a16:creationId xmlns:a16="http://schemas.microsoft.com/office/drawing/2014/main" id="{21E34628-743C-47FB-8836-F8DE996008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276" name="Grafik 1275">
            <a:extLst>
              <a:ext uri="{FF2B5EF4-FFF2-40B4-BE49-F238E27FC236}">
                <a16:creationId xmlns:a16="http://schemas.microsoft.com/office/drawing/2014/main" id="{71F4DB4A-0837-47A8-A845-C246658DF3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277" name="Grafik 1276">
            <a:extLst>
              <a:ext uri="{FF2B5EF4-FFF2-40B4-BE49-F238E27FC236}">
                <a16:creationId xmlns:a16="http://schemas.microsoft.com/office/drawing/2014/main" id="{0EF444B5-2BD2-4560-8913-D3D90EB745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278" name="Grafik 1277">
            <a:extLst>
              <a:ext uri="{FF2B5EF4-FFF2-40B4-BE49-F238E27FC236}">
                <a16:creationId xmlns:a16="http://schemas.microsoft.com/office/drawing/2014/main" id="{3E0AC717-33D4-489C-9106-CD6DA9B4C3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279" name="Grafik 1278">
            <a:extLst>
              <a:ext uri="{FF2B5EF4-FFF2-40B4-BE49-F238E27FC236}">
                <a16:creationId xmlns:a16="http://schemas.microsoft.com/office/drawing/2014/main" id="{C32B1871-17FD-4C5D-AFCA-8FE7B352BF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280" name="Grafik 1279">
            <a:extLst>
              <a:ext uri="{FF2B5EF4-FFF2-40B4-BE49-F238E27FC236}">
                <a16:creationId xmlns:a16="http://schemas.microsoft.com/office/drawing/2014/main" id="{0E706BBD-B576-4D4B-A413-6C5D6AAB15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281" name="Grafik 1280">
            <a:extLst>
              <a:ext uri="{FF2B5EF4-FFF2-40B4-BE49-F238E27FC236}">
                <a16:creationId xmlns:a16="http://schemas.microsoft.com/office/drawing/2014/main" id="{AA4836ED-0976-4A49-A523-A06E48983B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282" name="Grafik 1281">
            <a:extLst>
              <a:ext uri="{FF2B5EF4-FFF2-40B4-BE49-F238E27FC236}">
                <a16:creationId xmlns:a16="http://schemas.microsoft.com/office/drawing/2014/main" id="{36D92BCF-8E3C-4181-B330-6135F378004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283" name="Grafik 1282">
            <a:extLst>
              <a:ext uri="{FF2B5EF4-FFF2-40B4-BE49-F238E27FC236}">
                <a16:creationId xmlns:a16="http://schemas.microsoft.com/office/drawing/2014/main" id="{8A3428A8-EF64-4D4B-8545-6B23D5A4797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284" name="Grafik 1283">
            <a:extLst>
              <a:ext uri="{FF2B5EF4-FFF2-40B4-BE49-F238E27FC236}">
                <a16:creationId xmlns:a16="http://schemas.microsoft.com/office/drawing/2014/main" id="{B3FCE9E8-BF41-4341-8392-892C081523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285" name="Grafik 1284">
            <a:extLst>
              <a:ext uri="{FF2B5EF4-FFF2-40B4-BE49-F238E27FC236}">
                <a16:creationId xmlns:a16="http://schemas.microsoft.com/office/drawing/2014/main" id="{B4A86860-49F8-41E2-BE75-AAF6576C894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286" name="Grafik 1285">
            <a:extLst>
              <a:ext uri="{FF2B5EF4-FFF2-40B4-BE49-F238E27FC236}">
                <a16:creationId xmlns:a16="http://schemas.microsoft.com/office/drawing/2014/main" id="{80894BEB-6D91-431F-8A19-70D7E3FE5FA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287" name="Grafik 1286">
            <a:extLst>
              <a:ext uri="{FF2B5EF4-FFF2-40B4-BE49-F238E27FC236}">
                <a16:creationId xmlns:a16="http://schemas.microsoft.com/office/drawing/2014/main" id="{DA223326-51BA-4B6B-9E3E-EC9E945E57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288" name="Grafik 1287">
            <a:extLst>
              <a:ext uri="{FF2B5EF4-FFF2-40B4-BE49-F238E27FC236}">
                <a16:creationId xmlns:a16="http://schemas.microsoft.com/office/drawing/2014/main" id="{0354A195-A3F6-4766-A86C-0BD89250EFA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289" name="Grafik 1288">
            <a:extLst>
              <a:ext uri="{FF2B5EF4-FFF2-40B4-BE49-F238E27FC236}">
                <a16:creationId xmlns:a16="http://schemas.microsoft.com/office/drawing/2014/main" id="{5AFDB513-5BFD-4398-B10A-ECA5D08D2AF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290" name="Grafik 1289">
            <a:extLst>
              <a:ext uri="{FF2B5EF4-FFF2-40B4-BE49-F238E27FC236}">
                <a16:creationId xmlns:a16="http://schemas.microsoft.com/office/drawing/2014/main" id="{A75AA319-288B-4AA9-BE7F-A4E05189A88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291" name="Grafik 1290">
            <a:extLst>
              <a:ext uri="{FF2B5EF4-FFF2-40B4-BE49-F238E27FC236}">
                <a16:creationId xmlns:a16="http://schemas.microsoft.com/office/drawing/2014/main" id="{FB09892F-A525-4782-8C15-B6C02003640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292" name="Grafik 1291">
            <a:extLst>
              <a:ext uri="{FF2B5EF4-FFF2-40B4-BE49-F238E27FC236}">
                <a16:creationId xmlns:a16="http://schemas.microsoft.com/office/drawing/2014/main" id="{6CB169F0-6D6B-4FF3-94FF-9365586BE5D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293" name="Grafik 1292">
            <a:extLst>
              <a:ext uri="{FF2B5EF4-FFF2-40B4-BE49-F238E27FC236}">
                <a16:creationId xmlns:a16="http://schemas.microsoft.com/office/drawing/2014/main" id="{BD2B4DA5-D756-4DAB-9F9A-3015AD6B9FA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294" name="Grafik 1293">
            <a:extLst>
              <a:ext uri="{FF2B5EF4-FFF2-40B4-BE49-F238E27FC236}">
                <a16:creationId xmlns:a16="http://schemas.microsoft.com/office/drawing/2014/main" id="{A4A41C0A-66F2-4772-BB46-884E5CE74BD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295" name="Grafik 1294">
            <a:extLst>
              <a:ext uri="{FF2B5EF4-FFF2-40B4-BE49-F238E27FC236}">
                <a16:creationId xmlns:a16="http://schemas.microsoft.com/office/drawing/2014/main" id="{42934DC8-C467-4AA7-91AA-76FBA0EA094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296" name="Grafik 1295">
            <a:extLst>
              <a:ext uri="{FF2B5EF4-FFF2-40B4-BE49-F238E27FC236}">
                <a16:creationId xmlns:a16="http://schemas.microsoft.com/office/drawing/2014/main" id="{FD6C79EE-E2A6-46DB-8C98-61490D4E2D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297" name="Grafik 1296">
            <a:extLst>
              <a:ext uri="{FF2B5EF4-FFF2-40B4-BE49-F238E27FC236}">
                <a16:creationId xmlns:a16="http://schemas.microsoft.com/office/drawing/2014/main" id="{452FA2BC-CB7C-4C24-B0AA-71C62AC4F27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298" name="Grafik 1297">
            <a:extLst>
              <a:ext uri="{FF2B5EF4-FFF2-40B4-BE49-F238E27FC236}">
                <a16:creationId xmlns:a16="http://schemas.microsoft.com/office/drawing/2014/main" id="{65E65E57-93F2-4AFC-9860-72819B95C22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299" name="Grafik 1298">
            <a:extLst>
              <a:ext uri="{FF2B5EF4-FFF2-40B4-BE49-F238E27FC236}">
                <a16:creationId xmlns:a16="http://schemas.microsoft.com/office/drawing/2014/main" id="{21348BC3-852B-49F8-ABB4-4023E28B73E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300" name="Grafik 1299">
            <a:extLst>
              <a:ext uri="{FF2B5EF4-FFF2-40B4-BE49-F238E27FC236}">
                <a16:creationId xmlns:a16="http://schemas.microsoft.com/office/drawing/2014/main" id="{2BE88B37-963B-4EF4-80CF-4B503E13C28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301" name="Grafik 1300">
            <a:extLst>
              <a:ext uri="{FF2B5EF4-FFF2-40B4-BE49-F238E27FC236}">
                <a16:creationId xmlns:a16="http://schemas.microsoft.com/office/drawing/2014/main" id="{72DD4D95-EAB9-4EB0-AB41-B6DD788E2BC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302" name="Grafik 1301">
            <a:extLst>
              <a:ext uri="{FF2B5EF4-FFF2-40B4-BE49-F238E27FC236}">
                <a16:creationId xmlns:a16="http://schemas.microsoft.com/office/drawing/2014/main" id="{20570EF2-45F3-4A68-AE12-D7F2D84719A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303" name="Grafik 1302">
            <a:extLst>
              <a:ext uri="{FF2B5EF4-FFF2-40B4-BE49-F238E27FC236}">
                <a16:creationId xmlns:a16="http://schemas.microsoft.com/office/drawing/2014/main" id="{0653B394-9D15-47FA-901A-D184B72A397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304" name="Grafik 1303">
            <a:extLst>
              <a:ext uri="{FF2B5EF4-FFF2-40B4-BE49-F238E27FC236}">
                <a16:creationId xmlns:a16="http://schemas.microsoft.com/office/drawing/2014/main" id="{FFC7C8F8-E70C-441C-94D6-1F7A92D2812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305" name="Grafik 1304">
            <a:extLst>
              <a:ext uri="{FF2B5EF4-FFF2-40B4-BE49-F238E27FC236}">
                <a16:creationId xmlns:a16="http://schemas.microsoft.com/office/drawing/2014/main" id="{DEA14623-D86E-4F65-AC3C-7EF723B2154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306" name="Grafik 1305">
            <a:extLst>
              <a:ext uri="{FF2B5EF4-FFF2-40B4-BE49-F238E27FC236}">
                <a16:creationId xmlns:a16="http://schemas.microsoft.com/office/drawing/2014/main" id="{268E9F66-C215-4D29-8169-CF07C1E109B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307" name="Grafik 1306">
            <a:extLst>
              <a:ext uri="{FF2B5EF4-FFF2-40B4-BE49-F238E27FC236}">
                <a16:creationId xmlns:a16="http://schemas.microsoft.com/office/drawing/2014/main" id="{200384D3-230F-4ADD-8E7A-FC031771D9E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308" name="Grafik 1307">
            <a:extLst>
              <a:ext uri="{FF2B5EF4-FFF2-40B4-BE49-F238E27FC236}">
                <a16:creationId xmlns:a16="http://schemas.microsoft.com/office/drawing/2014/main" id="{1933AA82-D02B-42F4-9386-C285C37A590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309" name="Grafik 1308">
            <a:extLst>
              <a:ext uri="{FF2B5EF4-FFF2-40B4-BE49-F238E27FC236}">
                <a16:creationId xmlns:a16="http://schemas.microsoft.com/office/drawing/2014/main" id="{8DCE8A26-7FDA-42EC-9002-2D022B7B566D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310" name="Grafik 1309">
            <a:extLst>
              <a:ext uri="{FF2B5EF4-FFF2-40B4-BE49-F238E27FC236}">
                <a16:creationId xmlns:a16="http://schemas.microsoft.com/office/drawing/2014/main" id="{F223F5BD-CF09-425B-BCC6-93EB031620FF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311" name="Grafik 1310">
            <a:extLst>
              <a:ext uri="{FF2B5EF4-FFF2-40B4-BE49-F238E27FC236}">
                <a16:creationId xmlns:a16="http://schemas.microsoft.com/office/drawing/2014/main" id="{831C1F7B-E3E2-4E20-A11B-B11648A88A8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312" name="Grafik 1311">
            <a:extLst>
              <a:ext uri="{FF2B5EF4-FFF2-40B4-BE49-F238E27FC236}">
                <a16:creationId xmlns:a16="http://schemas.microsoft.com/office/drawing/2014/main" id="{E16662FC-6AFD-4C96-8A94-E5D99D4C138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313" name="Grafik 1312">
            <a:extLst>
              <a:ext uri="{FF2B5EF4-FFF2-40B4-BE49-F238E27FC236}">
                <a16:creationId xmlns:a16="http://schemas.microsoft.com/office/drawing/2014/main" id="{63F73993-AAF2-447D-8EA8-2D5D3308839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314" name="Grafik 1313">
            <a:extLst>
              <a:ext uri="{FF2B5EF4-FFF2-40B4-BE49-F238E27FC236}">
                <a16:creationId xmlns:a16="http://schemas.microsoft.com/office/drawing/2014/main" id="{8DA4C5D7-E002-4322-843E-7C5CDA8A879D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315" name="Grafik 1314">
            <a:extLst>
              <a:ext uri="{FF2B5EF4-FFF2-40B4-BE49-F238E27FC236}">
                <a16:creationId xmlns:a16="http://schemas.microsoft.com/office/drawing/2014/main" id="{A9C2AB3A-4333-4912-9C87-FC7E8F2B49A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316" name="Grafik 1315">
            <a:extLst>
              <a:ext uri="{FF2B5EF4-FFF2-40B4-BE49-F238E27FC236}">
                <a16:creationId xmlns:a16="http://schemas.microsoft.com/office/drawing/2014/main" id="{54EC87AB-6FDF-408E-8E1B-4B02D409965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317" name="Grafik 1316">
            <a:extLst>
              <a:ext uri="{FF2B5EF4-FFF2-40B4-BE49-F238E27FC236}">
                <a16:creationId xmlns:a16="http://schemas.microsoft.com/office/drawing/2014/main" id="{5AA03C6B-57F3-4F2C-A9AC-8868E7F781A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318" name="Grafik 1317">
            <a:extLst>
              <a:ext uri="{FF2B5EF4-FFF2-40B4-BE49-F238E27FC236}">
                <a16:creationId xmlns:a16="http://schemas.microsoft.com/office/drawing/2014/main" id="{1BB4C83E-F4E0-4696-8EB3-C80ACAFDCC2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319" name="Grafik 1318">
            <a:extLst>
              <a:ext uri="{FF2B5EF4-FFF2-40B4-BE49-F238E27FC236}">
                <a16:creationId xmlns:a16="http://schemas.microsoft.com/office/drawing/2014/main" id="{DF5BDEB3-1B46-41AB-B594-5F431FBEB2E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320" name="Grafik 1319">
            <a:extLst>
              <a:ext uri="{FF2B5EF4-FFF2-40B4-BE49-F238E27FC236}">
                <a16:creationId xmlns:a16="http://schemas.microsoft.com/office/drawing/2014/main" id="{96C87DCC-B713-488A-95A3-6B74400C8E9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321" name="Grafik 1320">
            <a:extLst>
              <a:ext uri="{FF2B5EF4-FFF2-40B4-BE49-F238E27FC236}">
                <a16:creationId xmlns:a16="http://schemas.microsoft.com/office/drawing/2014/main" id="{15E527BE-FBCF-4427-98DB-8786AF05C41C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322" name="Grafik 1321">
            <a:extLst>
              <a:ext uri="{FF2B5EF4-FFF2-40B4-BE49-F238E27FC236}">
                <a16:creationId xmlns:a16="http://schemas.microsoft.com/office/drawing/2014/main" id="{DE45A0A6-9454-4B37-9E37-51E57E6DA6F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323" name="Grafik 1322">
            <a:extLst>
              <a:ext uri="{FF2B5EF4-FFF2-40B4-BE49-F238E27FC236}">
                <a16:creationId xmlns:a16="http://schemas.microsoft.com/office/drawing/2014/main" id="{DB77269E-2D8A-432E-9B18-11E2CA706D2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324" name="Grafik 1323">
            <a:extLst>
              <a:ext uri="{FF2B5EF4-FFF2-40B4-BE49-F238E27FC236}">
                <a16:creationId xmlns:a16="http://schemas.microsoft.com/office/drawing/2014/main" id="{A67188DA-1E06-418C-8268-03A19173EBD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325" name="Grafik 1324">
            <a:extLst>
              <a:ext uri="{FF2B5EF4-FFF2-40B4-BE49-F238E27FC236}">
                <a16:creationId xmlns:a16="http://schemas.microsoft.com/office/drawing/2014/main" id="{34890DE7-8968-4337-8EF5-18B3017EFA51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326" name="Grafik 1325">
            <a:extLst>
              <a:ext uri="{FF2B5EF4-FFF2-40B4-BE49-F238E27FC236}">
                <a16:creationId xmlns:a16="http://schemas.microsoft.com/office/drawing/2014/main" id="{897F44DA-BC83-487D-B6E2-D942407D6B68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327" name="Grafik 1326">
            <a:extLst>
              <a:ext uri="{FF2B5EF4-FFF2-40B4-BE49-F238E27FC236}">
                <a16:creationId xmlns:a16="http://schemas.microsoft.com/office/drawing/2014/main" id="{43FA49CB-9A42-4FB2-BFA5-4E69F5A5546E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328" name="Grafik 1327">
            <a:extLst>
              <a:ext uri="{FF2B5EF4-FFF2-40B4-BE49-F238E27FC236}">
                <a16:creationId xmlns:a16="http://schemas.microsoft.com/office/drawing/2014/main" id="{42936F1C-DB44-4FF8-BCA6-A42366CC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329" name="Grafik 1328">
            <a:extLst>
              <a:ext uri="{FF2B5EF4-FFF2-40B4-BE49-F238E27FC236}">
                <a16:creationId xmlns:a16="http://schemas.microsoft.com/office/drawing/2014/main" id="{877BDDBC-75DA-48B2-B453-AFC5E51C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330" name="Grafik 1329">
            <a:extLst>
              <a:ext uri="{FF2B5EF4-FFF2-40B4-BE49-F238E27FC236}">
                <a16:creationId xmlns:a16="http://schemas.microsoft.com/office/drawing/2014/main" id="{9F3457B4-9891-41C0-A41C-C3D74A85D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331" name="Grafik 1330">
            <a:extLst>
              <a:ext uri="{FF2B5EF4-FFF2-40B4-BE49-F238E27FC236}">
                <a16:creationId xmlns:a16="http://schemas.microsoft.com/office/drawing/2014/main" id="{1A073432-9FF0-4458-BDC3-0BCB63135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332" name="Grafik 1331">
            <a:extLst>
              <a:ext uri="{FF2B5EF4-FFF2-40B4-BE49-F238E27FC236}">
                <a16:creationId xmlns:a16="http://schemas.microsoft.com/office/drawing/2014/main" id="{66C7DF18-6BAD-4F5B-B41C-0C79C279F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333" name="Grafik 1332">
            <a:extLst>
              <a:ext uri="{FF2B5EF4-FFF2-40B4-BE49-F238E27FC236}">
                <a16:creationId xmlns:a16="http://schemas.microsoft.com/office/drawing/2014/main" id="{DD621F3E-1694-420A-AC77-E8D6DD07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334" name="Grafik 1333">
            <a:extLst>
              <a:ext uri="{FF2B5EF4-FFF2-40B4-BE49-F238E27FC236}">
                <a16:creationId xmlns:a16="http://schemas.microsoft.com/office/drawing/2014/main" id="{EFBD643E-6304-4B4A-AFD0-793E2B0F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335" name="Grafik 1334">
            <a:extLst>
              <a:ext uri="{FF2B5EF4-FFF2-40B4-BE49-F238E27FC236}">
                <a16:creationId xmlns:a16="http://schemas.microsoft.com/office/drawing/2014/main" id="{2563A255-799B-4DF9-8990-E79808018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336" name="Grafik 1335">
            <a:extLst>
              <a:ext uri="{FF2B5EF4-FFF2-40B4-BE49-F238E27FC236}">
                <a16:creationId xmlns:a16="http://schemas.microsoft.com/office/drawing/2014/main" id="{D71D9760-9BCF-470E-84D1-3B10F24975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337" name="Grafik 1336">
            <a:extLst>
              <a:ext uri="{FF2B5EF4-FFF2-40B4-BE49-F238E27FC236}">
                <a16:creationId xmlns:a16="http://schemas.microsoft.com/office/drawing/2014/main" id="{91870DD7-A427-4686-AAA6-744A7F65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338" name="Grafik 1337">
            <a:extLst>
              <a:ext uri="{FF2B5EF4-FFF2-40B4-BE49-F238E27FC236}">
                <a16:creationId xmlns:a16="http://schemas.microsoft.com/office/drawing/2014/main" id="{4967CFE9-62EE-4E51-AA39-8ED0E0BC0C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339" name="Grafik 1338">
            <a:extLst>
              <a:ext uri="{FF2B5EF4-FFF2-40B4-BE49-F238E27FC236}">
                <a16:creationId xmlns:a16="http://schemas.microsoft.com/office/drawing/2014/main" id="{B2D6C2C2-E9CF-4317-908C-74318DC1BC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340" name="Grafik 1339">
            <a:extLst>
              <a:ext uri="{FF2B5EF4-FFF2-40B4-BE49-F238E27FC236}">
                <a16:creationId xmlns:a16="http://schemas.microsoft.com/office/drawing/2014/main" id="{77571CF5-7339-40CA-A98D-7F9CE446C3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341" name="Grafik 1340">
            <a:extLst>
              <a:ext uri="{FF2B5EF4-FFF2-40B4-BE49-F238E27FC236}">
                <a16:creationId xmlns:a16="http://schemas.microsoft.com/office/drawing/2014/main" id="{C8C5378C-02A6-4917-AD6D-0494091C90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342" name="Grafik 1341">
            <a:extLst>
              <a:ext uri="{FF2B5EF4-FFF2-40B4-BE49-F238E27FC236}">
                <a16:creationId xmlns:a16="http://schemas.microsoft.com/office/drawing/2014/main" id="{5C3AECAA-5952-4061-A369-0989DF1B4A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343" name="Grafik 1342">
            <a:extLst>
              <a:ext uri="{FF2B5EF4-FFF2-40B4-BE49-F238E27FC236}">
                <a16:creationId xmlns:a16="http://schemas.microsoft.com/office/drawing/2014/main" id="{7BE675E3-D872-4C00-AA1E-C94A71A98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344" name="Grafik 1343">
            <a:extLst>
              <a:ext uri="{FF2B5EF4-FFF2-40B4-BE49-F238E27FC236}">
                <a16:creationId xmlns:a16="http://schemas.microsoft.com/office/drawing/2014/main" id="{B081080C-1F1E-441D-9BBA-E83E4F6D90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345" name="Grafik 1344">
            <a:extLst>
              <a:ext uri="{FF2B5EF4-FFF2-40B4-BE49-F238E27FC236}">
                <a16:creationId xmlns:a16="http://schemas.microsoft.com/office/drawing/2014/main" id="{1F9361F9-7004-4CA1-8392-839AC898AD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346" name="Grafik 1345">
            <a:extLst>
              <a:ext uri="{FF2B5EF4-FFF2-40B4-BE49-F238E27FC236}">
                <a16:creationId xmlns:a16="http://schemas.microsoft.com/office/drawing/2014/main" id="{33F3066F-5A26-4A45-BBA0-E6202169DC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347" name="Grafik 1346">
            <a:extLst>
              <a:ext uri="{FF2B5EF4-FFF2-40B4-BE49-F238E27FC236}">
                <a16:creationId xmlns:a16="http://schemas.microsoft.com/office/drawing/2014/main" id="{EA655F68-B980-47DE-89AF-90336BE6E5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348" name="Grafik 1347">
            <a:extLst>
              <a:ext uri="{FF2B5EF4-FFF2-40B4-BE49-F238E27FC236}">
                <a16:creationId xmlns:a16="http://schemas.microsoft.com/office/drawing/2014/main" id="{D226885E-1AB1-4AEC-9C96-44C2CB33FE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349" name="Grafik 1348">
            <a:extLst>
              <a:ext uri="{FF2B5EF4-FFF2-40B4-BE49-F238E27FC236}">
                <a16:creationId xmlns:a16="http://schemas.microsoft.com/office/drawing/2014/main" id="{E2652C95-287C-4ADC-A36B-9FB53EFB834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350" name="Grafik 1349">
            <a:extLst>
              <a:ext uri="{FF2B5EF4-FFF2-40B4-BE49-F238E27FC236}">
                <a16:creationId xmlns:a16="http://schemas.microsoft.com/office/drawing/2014/main" id="{D209B22B-F9A8-4148-AB40-117D7547E72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351" name="Grafik 1350">
            <a:extLst>
              <a:ext uri="{FF2B5EF4-FFF2-40B4-BE49-F238E27FC236}">
                <a16:creationId xmlns:a16="http://schemas.microsoft.com/office/drawing/2014/main" id="{F882F517-6C95-422D-A01D-E10ED314578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352" name="Grafik 1351">
            <a:extLst>
              <a:ext uri="{FF2B5EF4-FFF2-40B4-BE49-F238E27FC236}">
                <a16:creationId xmlns:a16="http://schemas.microsoft.com/office/drawing/2014/main" id="{C2F4B648-B822-4D32-91C0-0CE14168F98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353" name="Grafik 1352">
            <a:extLst>
              <a:ext uri="{FF2B5EF4-FFF2-40B4-BE49-F238E27FC236}">
                <a16:creationId xmlns:a16="http://schemas.microsoft.com/office/drawing/2014/main" id="{86776203-2024-49BF-816B-6EF480AB432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354" name="Grafik 1353">
            <a:extLst>
              <a:ext uri="{FF2B5EF4-FFF2-40B4-BE49-F238E27FC236}">
                <a16:creationId xmlns:a16="http://schemas.microsoft.com/office/drawing/2014/main" id="{CCFC1934-4DFD-47CC-BC24-9C2970A4CA7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355" name="Grafik 1354">
            <a:extLst>
              <a:ext uri="{FF2B5EF4-FFF2-40B4-BE49-F238E27FC236}">
                <a16:creationId xmlns:a16="http://schemas.microsoft.com/office/drawing/2014/main" id="{FCE3B24B-6DFD-49BD-B77C-7B0B7AF72EC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356" name="Grafik 1355">
            <a:extLst>
              <a:ext uri="{FF2B5EF4-FFF2-40B4-BE49-F238E27FC236}">
                <a16:creationId xmlns:a16="http://schemas.microsoft.com/office/drawing/2014/main" id="{88272491-5356-450B-BDF6-9D6689D8D9E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357" name="Grafik 1356">
            <a:extLst>
              <a:ext uri="{FF2B5EF4-FFF2-40B4-BE49-F238E27FC236}">
                <a16:creationId xmlns:a16="http://schemas.microsoft.com/office/drawing/2014/main" id="{706ACEAD-8E54-466E-8949-5E301AA593F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358" name="Grafik 1357">
            <a:extLst>
              <a:ext uri="{FF2B5EF4-FFF2-40B4-BE49-F238E27FC236}">
                <a16:creationId xmlns:a16="http://schemas.microsoft.com/office/drawing/2014/main" id="{6036D653-E342-4544-A336-0CFA79671BD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359" name="Grafik 1358">
            <a:extLst>
              <a:ext uri="{FF2B5EF4-FFF2-40B4-BE49-F238E27FC236}">
                <a16:creationId xmlns:a16="http://schemas.microsoft.com/office/drawing/2014/main" id="{408B3F96-9089-4EC9-A5AC-BAAE959D55E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360" name="Grafik 1359">
            <a:extLst>
              <a:ext uri="{FF2B5EF4-FFF2-40B4-BE49-F238E27FC236}">
                <a16:creationId xmlns:a16="http://schemas.microsoft.com/office/drawing/2014/main" id="{123E08EC-3BBE-48C6-BA2E-8F6F1988FC5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361" name="Grafik 1360">
            <a:extLst>
              <a:ext uri="{FF2B5EF4-FFF2-40B4-BE49-F238E27FC236}">
                <a16:creationId xmlns:a16="http://schemas.microsoft.com/office/drawing/2014/main" id="{E3B29F35-0286-41E6-983F-896044A7C85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362" name="Grafik 1361">
            <a:extLst>
              <a:ext uri="{FF2B5EF4-FFF2-40B4-BE49-F238E27FC236}">
                <a16:creationId xmlns:a16="http://schemas.microsoft.com/office/drawing/2014/main" id="{E5EE9B38-1BA3-44DF-9662-6BEFB842556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363" name="Grafik 1362">
            <a:extLst>
              <a:ext uri="{FF2B5EF4-FFF2-40B4-BE49-F238E27FC236}">
                <a16:creationId xmlns:a16="http://schemas.microsoft.com/office/drawing/2014/main" id="{0E2480E1-BBD0-41C8-857B-C78331C39C9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364" name="Grafik 1363">
            <a:extLst>
              <a:ext uri="{FF2B5EF4-FFF2-40B4-BE49-F238E27FC236}">
                <a16:creationId xmlns:a16="http://schemas.microsoft.com/office/drawing/2014/main" id="{DE6A548C-44D4-4F21-AA8C-EBA566A9DE3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365" name="Grafik 1364">
            <a:extLst>
              <a:ext uri="{FF2B5EF4-FFF2-40B4-BE49-F238E27FC236}">
                <a16:creationId xmlns:a16="http://schemas.microsoft.com/office/drawing/2014/main" id="{E9BD5494-7328-40CE-8704-28B3832C968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366" name="Grafik 1365">
            <a:extLst>
              <a:ext uri="{FF2B5EF4-FFF2-40B4-BE49-F238E27FC236}">
                <a16:creationId xmlns:a16="http://schemas.microsoft.com/office/drawing/2014/main" id="{39643F6F-5BF0-4125-A709-8E2BF904028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367" name="Grafik 1366">
            <a:extLst>
              <a:ext uri="{FF2B5EF4-FFF2-40B4-BE49-F238E27FC236}">
                <a16:creationId xmlns:a16="http://schemas.microsoft.com/office/drawing/2014/main" id="{4ED1E9DA-2F9D-4516-A517-14199746F5F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368" name="Grafik 1367">
            <a:extLst>
              <a:ext uri="{FF2B5EF4-FFF2-40B4-BE49-F238E27FC236}">
                <a16:creationId xmlns:a16="http://schemas.microsoft.com/office/drawing/2014/main" id="{E7EA82E3-F81A-4357-B842-D4E94DC9990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369" name="Grafik 1368">
            <a:extLst>
              <a:ext uri="{FF2B5EF4-FFF2-40B4-BE49-F238E27FC236}">
                <a16:creationId xmlns:a16="http://schemas.microsoft.com/office/drawing/2014/main" id="{4A263E5C-BEA8-4E87-B9A1-A81798F1CF4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370" name="Grafik 1369">
            <a:extLst>
              <a:ext uri="{FF2B5EF4-FFF2-40B4-BE49-F238E27FC236}">
                <a16:creationId xmlns:a16="http://schemas.microsoft.com/office/drawing/2014/main" id="{4E8C2F6D-FF71-4181-90F8-A7BCB1F9D32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371" name="Grafik 1370">
            <a:extLst>
              <a:ext uri="{FF2B5EF4-FFF2-40B4-BE49-F238E27FC236}">
                <a16:creationId xmlns:a16="http://schemas.microsoft.com/office/drawing/2014/main" id="{1D0DC635-1584-44AC-93EF-688AA3302E5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372" name="Grafik 1371">
            <a:extLst>
              <a:ext uri="{FF2B5EF4-FFF2-40B4-BE49-F238E27FC236}">
                <a16:creationId xmlns:a16="http://schemas.microsoft.com/office/drawing/2014/main" id="{8BC0320C-6E9C-4086-9157-F3B08189E24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373" name="Grafik 1372">
            <a:extLst>
              <a:ext uri="{FF2B5EF4-FFF2-40B4-BE49-F238E27FC236}">
                <a16:creationId xmlns:a16="http://schemas.microsoft.com/office/drawing/2014/main" id="{203C6E16-32F3-4764-92BC-FBAF6D84FDB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374" name="Grafik 1373">
            <a:extLst>
              <a:ext uri="{FF2B5EF4-FFF2-40B4-BE49-F238E27FC236}">
                <a16:creationId xmlns:a16="http://schemas.microsoft.com/office/drawing/2014/main" id="{3A256731-24E4-460D-927D-DE833130519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375" name="Grafik 1374">
            <a:extLst>
              <a:ext uri="{FF2B5EF4-FFF2-40B4-BE49-F238E27FC236}">
                <a16:creationId xmlns:a16="http://schemas.microsoft.com/office/drawing/2014/main" id="{575D99D8-AD5E-459D-ACE7-DEE73ADC6FA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376" name="Grafik 1375">
            <a:extLst>
              <a:ext uri="{FF2B5EF4-FFF2-40B4-BE49-F238E27FC236}">
                <a16:creationId xmlns:a16="http://schemas.microsoft.com/office/drawing/2014/main" id="{46E50D13-B408-42F6-8602-8568B69FD3C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377" name="Grafik 1376">
            <a:extLst>
              <a:ext uri="{FF2B5EF4-FFF2-40B4-BE49-F238E27FC236}">
                <a16:creationId xmlns:a16="http://schemas.microsoft.com/office/drawing/2014/main" id="{B30FC629-4944-4467-A768-A9EA614CDBA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378" name="Grafik 1377">
            <a:extLst>
              <a:ext uri="{FF2B5EF4-FFF2-40B4-BE49-F238E27FC236}">
                <a16:creationId xmlns:a16="http://schemas.microsoft.com/office/drawing/2014/main" id="{7151E10F-3792-4E61-A30C-9A21DA17274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379" name="Grafik 1378">
            <a:extLst>
              <a:ext uri="{FF2B5EF4-FFF2-40B4-BE49-F238E27FC236}">
                <a16:creationId xmlns:a16="http://schemas.microsoft.com/office/drawing/2014/main" id="{A6F1B72E-9F0E-4FBC-90C7-70E9C50A982E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380" name="Grafik 1379">
            <a:extLst>
              <a:ext uri="{FF2B5EF4-FFF2-40B4-BE49-F238E27FC236}">
                <a16:creationId xmlns:a16="http://schemas.microsoft.com/office/drawing/2014/main" id="{2EF77AB3-0493-48F2-9584-5108E79AC00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381" name="Grafik 1380">
            <a:extLst>
              <a:ext uri="{FF2B5EF4-FFF2-40B4-BE49-F238E27FC236}">
                <a16:creationId xmlns:a16="http://schemas.microsoft.com/office/drawing/2014/main" id="{F1E12F6F-B9C8-4DEC-870A-66CAE40293D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382" name="Grafik 1381">
            <a:extLst>
              <a:ext uri="{FF2B5EF4-FFF2-40B4-BE49-F238E27FC236}">
                <a16:creationId xmlns:a16="http://schemas.microsoft.com/office/drawing/2014/main" id="{DA33887F-31CA-454B-A8DA-9D453D542B1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383" name="Grafik 1382">
            <a:extLst>
              <a:ext uri="{FF2B5EF4-FFF2-40B4-BE49-F238E27FC236}">
                <a16:creationId xmlns:a16="http://schemas.microsoft.com/office/drawing/2014/main" id="{5FE800D4-5D35-44B6-99D6-56E63EC8924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384" name="Grafik 1383">
            <a:extLst>
              <a:ext uri="{FF2B5EF4-FFF2-40B4-BE49-F238E27FC236}">
                <a16:creationId xmlns:a16="http://schemas.microsoft.com/office/drawing/2014/main" id="{66BD1395-6C16-4729-A180-923206F6AB3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385" name="Grafik 1384">
            <a:extLst>
              <a:ext uri="{FF2B5EF4-FFF2-40B4-BE49-F238E27FC236}">
                <a16:creationId xmlns:a16="http://schemas.microsoft.com/office/drawing/2014/main" id="{C6D33482-8937-4CDE-A3C1-9753ECA807A0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386" name="Grafik 1385">
            <a:extLst>
              <a:ext uri="{FF2B5EF4-FFF2-40B4-BE49-F238E27FC236}">
                <a16:creationId xmlns:a16="http://schemas.microsoft.com/office/drawing/2014/main" id="{FEF714A0-218A-4DAE-A07A-F3DFE2045C6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387" name="Grafik 1386">
            <a:extLst>
              <a:ext uri="{FF2B5EF4-FFF2-40B4-BE49-F238E27FC236}">
                <a16:creationId xmlns:a16="http://schemas.microsoft.com/office/drawing/2014/main" id="{672B3B9F-9338-4779-8217-11AF7037D21F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388" name="Grafik 1387">
            <a:extLst>
              <a:ext uri="{FF2B5EF4-FFF2-40B4-BE49-F238E27FC236}">
                <a16:creationId xmlns:a16="http://schemas.microsoft.com/office/drawing/2014/main" id="{8EC969CB-76F8-4FA7-AA5F-2519A5C7C50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389" name="Grafik 1388">
            <a:extLst>
              <a:ext uri="{FF2B5EF4-FFF2-40B4-BE49-F238E27FC236}">
                <a16:creationId xmlns:a16="http://schemas.microsoft.com/office/drawing/2014/main" id="{7DBCE54B-95C1-4729-93D1-FCAFE4CC183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390" name="Grafik 1389">
            <a:extLst>
              <a:ext uri="{FF2B5EF4-FFF2-40B4-BE49-F238E27FC236}">
                <a16:creationId xmlns:a16="http://schemas.microsoft.com/office/drawing/2014/main" id="{10A650B2-3D2E-4823-ACDF-E79F8B86918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391" name="Grafik 1390">
            <a:extLst>
              <a:ext uri="{FF2B5EF4-FFF2-40B4-BE49-F238E27FC236}">
                <a16:creationId xmlns:a16="http://schemas.microsoft.com/office/drawing/2014/main" id="{052DAEAA-6359-451D-8CD5-CFB4567A3B11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392" name="Grafik 1391">
            <a:extLst>
              <a:ext uri="{FF2B5EF4-FFF2-40B4-BE49-F238E27FC236}">
                <a16:creationId xmlns:a16="http://schemas.microsoft.com/office/drawing/2014/main" id="{BAB29FEA-C822-41D3-A42D-B10406DB616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393" name="Grafik 1392">
            <a:extLst>
              <a:ext uri="{FF2B5EF4-FFF2-40B4-BE49-F238E27FC236}">
                <a16:creationId xmlns:a16="http://schemas.microsoft.com/office/drawing/2014/main" id="{CD57FE88-419A-417D-ACC7-6AE4245321AC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394" name="Grafik 1393">
            <a:extLst>
              <a:ext uri="{FF2B5EF4-FFF2-40B4-BE49-F238E27FC236}">
                <a16:creationId xmlns:a16="http://schemas.microsoft.com/office/drawing/2014/main" id="{DB2299D6-B710-4C88-9F97-F0BA7F7F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395" name="Grafik 1394">
            <a:extLst>
              <a:ext uri="{FF2B5EF4-FFF2-40B4-BE49-F238E27FC236}">
                <a16:creationId xmlns:a16="http://schemas.microsoft.com/office/drawing/2014/main" id="{E6AC30D2-1177-4455-81F6-463288A9B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396" name="Grafik 1395">
            <a:extLst>
              <a:ext uri="{FF2B5EF4-FFF2-40B4-BE49-F238E27FC236}">
                <a16:creationId xmlns:a16="http://schemas.microsoft.com/office/drawing/2014/main" id="{8088604C-F502-44E0-B910-2D72FC092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397" name="Grafik 1396">
            <a:extLst>
              <a:ext uri="{FF2B5EF4-FFF2-40B4-BE49-F238E27FC236}">
                <a16:creationId xmlns:a16="http://schemas.microsoft.com/office/drawing/2014/main" id="{965881E9-CC4A-4AFF-AF5C-63FD98B2B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398" name="Grafik 1397">
            <a:extLst>
              <a:ext uri="{FF2B5EF4-FFF2-40B4-BE49-F238E27FC236}">
                <a16:creationId xmlns:a16="http://schemas.microsoft.com/office/drawing/2014/main" id="{C5BFAEBE-D1C6-4F65-B00E-124C2DF2D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399" name="Grafik 1398">
            <a:extLst>
              <a:ext uri="{FF2B5EF4-FFF2-40B4-BE49-F238E27FC236}">
                <a16:creationId xmlns:a16="http://schemas.microsoft.com/office/drawing/2014/main" id="{D93A7894-1C1A-4E52-8092-55E16245F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400" name="Grafik 1399">
            <a:extLst>
              <a:ext uri="{FF2B5EF4-FFF2-40B4-BE49-F238E27FC236}">
                <a16:creationId xmlns:a16="http://schemas.microsoft.com/office/drawing/2014/main" id="{C360A4F9-03BD-4503-98D0-C446A0B3B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401" name="Grafik 1400">
            <a:extLst>
              <a:ext uri="{FF2B5EF4-FFF2-40B4-BE49-F238E27FC236}">
                <a16:creationId xmlns:a16="http://schemas.microsoft.com/office/drawing/2014/main" id="{2A0B87A7-2713-4788-848C-CDD398E1FC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402" name="Grafik 1401">
            <a:extLst>
              <a:ext uri="{FF2B5EF4-FFF2-40B4-BE49-F238E27FC236}">
                <a16:creationId xmlns:a16="http://schemas.microsoft.com/office/drawing/2014/main" id="{DB1EB12A-510D-4E08-A7FF-BBCA63197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403" name="Grafik 1402">
            <a:extLst>
              <a:ext uri="{FF2B5EF4-FFF2-40B4-BE49-F238E27FC236}">
                <a16:creationId xmlns:a16="http://schemas.microsoft.com/office/drawing/2014/main" id="{67BDF3A8-EB3E-4660-83F1-DBD12E31AE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404" name="Grafik 1403">
            <a:extLst>
              <a:ext uri="{FF2B5EF4-FFF2-40B4-BE49-F238E27FC236}">
                <a16:creationId xmlns:a16="http://schemas.microsoft.com/office/drawing/2014/main" id="{BD79E0BB-E5CA-41D5-A23E-AE9B061560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405" name="Grafik 1404">
            <a:extLst>
              <a:ext uri="{FF2B5EF4-FFF2-40B4-BE49-F238E27FC236}">
                <a16:creationId xmlns:a16="http://schemas.microsoft.com/office/drawing/2014/main" id="{BA51B7E7-8A2E-46C7-AF3E-B02F505E09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406" name="Grafik 1405">
            <a:extLst>
              <a:ext uri="{FF2B5EF4-FFF2-40B4-BE49-F238E27FC236}">
                <a16:creationId xmlns:a16="http://schemas.microsoft.com/office/drawing/2014/main" id="{DC262EA7-5FF3-419F-B6DB-3412B70942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407" name="Grafik 1406">
            <a:extLst>
              <a:ext uri="{FF2B5EF4-FFF2-40B4-BE49-F238E27FC236}">
                <a16:creationId xmlns:a16="http://schemas.microsoft.com/office/drawing/2014/main" id="{9685E9C0-726A-409B-965D-3539A2BAB0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408" name="Grafik 1407">
            <a:extLst>
              <a:ext uri="{FF2B5EF4-FFF2-40B4-BE49-F238E27FC236}">
                <a16:creationId xmlns:a16="http://schemas.microsoft.com/office/drawing/2014/main" id="{0AC844F4-4049-4593-BE1B-C6E7B626A0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409" name="Grafik 1408">
            <a:extLst>
              <a:ext uri="{FF2B5EF4-FFF2-40B4-BE49-F238E27FC236}">
                <a16:creationId xmlns:a16="http://schemas.microsoft.com/office/drawing/2014/main" id="{1A940E86-D4DB-4DD9-B4A0-42AD159F9A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410" name="Grafik 1409">
            <a:extLst>
              <a:ext uri="{FF2B5EF4-FFF2-40B4-BE49-F238E27FC236}">
                <a16:creationId xmlns:a16="http://schemas.microsoft.com/office/drawing/2014/main" id="{A9767EF3-EB7C-4725-96F8-EB2183CCFD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411" name="Grafik 1410">
            <a:extLst>
              <a:ext uri="{FF2B5EF4-FFF2-40B4-BE49-F238E27FC236}">
                <a16:creationId xmlns:a16="http://schemas.microsoft.com/office/drawing/2014/main" id="{2DCE94CC-E723-4045-AE3B-80BE515CB0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412" name="Grafik 1411">
            <a:extLst>
              <a:ext uri="{FF2B5EF4-FFF2-40B4-BE49-F238E27FC236}">
                <a16:creationId xmlns:a16="http://schemas.microsoft.com/office/drawing/2014/main" id="{60F768A3-583A-46E0-94B6-BD54C4CBA5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413" name="Grafik 1412">
            <a:extLst>
              <a:ext uri="{FF2B5EF4-FFF2-40B4-BE49-F238E27FC236}">
                <a16:creationId xmlns:a16="http://schemas.microsoft.com/office/drawing/2014/main" id="{206DBEDE-804B-47E8-83C2-75DA286DBA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414" name="Grafik 1413">
            <a:extLst>
              <a:ext uri="{FF2B5EF4-FFF2-40B4-BE49-F238E27FC236}">
                <a16:creationId xmlns:a16="http://schemas.microsoft.com/office/drawing/2014/main" id="{DD88B293-3A6F-45D7-8C47-43EE2770B6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415" name="Grafik 1414">
            <a:extLst>
              <a:ext uri="{FF2B5EF4-FFF2-40B4-BE49-F238E27FC236}">
                <a16:creationId xmlns:a16="http://schemas.microsoft.com/office/drawing/2014/main" id="{8D5C96FF-96C9-435E-AE97-30DF3C5966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416" name="Grafik 1415">
            <a:extLst>
              <a:ext uri="{FF2B5EF4-FFF2-40B4-BE49-F238E27FC236}">
                <a16:creationId xmlns:a16="http://schemas.microsoft.com/office/drawing/2014/main" id="{1D7BF386-AA1B-4137-8462-364E347085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417" name="Grafik 1416">
            <a:extLst>
              <a:ext uri="{FF2B5EF4-FFF2-40B4-BE49-F238E27FC236}">
                <a16:creationId xmlns:a16="http://schemas.microsoft.com/office/drawing/2014/main" id="{7295D3E4-174C-42D4-B5C0-99D510A930B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418" name="Grafik 1417">
            <a:extLst>
              <a:ext uri="{FF2B5EF4-FFF2-40B4-BE49-F238E27FC236}">
                <a16:creationId xmlns:a16="http://schemas.microsoft.com/office/drawing/2014/main" id="{AD0FFDA4-C7DB-4791-9F32-D202686149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419" name="Grafik 1418">
            <a:extLst>
              <a:ext uri="{FF2B5EF4-FFF2-40B4-BE49-F238E27FC236}">
                <a16:creationId xmlns:a16="http://schemas.microsoft.com/office/drawing/2014/main" id="{D5F021F9-2203-44C5-8787-FF7679D90A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420" name="Grafik 1419">
            <a:extLst>
              <a:ext uri="{FF2B5EF4-FFF2-40B4-BE49-F238E27FC236}">
                <a16:creationId xmlns:a16="http://schemas.microsoft.com/office/drawing/2014/main" id="{C1664901-0732-492D-B0C7-D0A4B73D08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421" name="Grafik 1420">
            <a:extLst>
              <a:ext uri="{FF2B5EF4-FFF2-40B4-BE49-F238E27FC236}">
                <a16:creationId xmlns:a16="http://schemas.microsoft.com/office/drawing/2014/main" id="{54D56FCF-956A-4362-B68E-302FAF661D4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422" name="Grafik 1421">
            <a:extLst>
              <a:ext uri="{FF2B5EF4-FFF2-40B4-BE49-F238E27FC236}">
                <a16:creationId xmlns:a16="http://schemas.microsoft.com/office/drawing/2014/main" id="{C3AC407B-231C-4E9C-AB18-56BF454C204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423" name="Grafik 1422">
            <a:extLst>
              <a:ext uri="{FF2B5EF4-FFF2-40B4-BE49-F238E27FC236}">
                <a16:creationId xmlns:a16="http://schemas.microsoft.com/office/drawing/2014/main" id="{00E4578F-E748-4252-B2CC-EFAFE5DC5F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424" name="Grafik 1423">
            <a:extLst>
              <a:ext uri="{FF2B5EF4-FFF2-40B4-BE49-F238E27FC236}">
                <a16:creationId xmlns:a16="http://schemas.microsoft.com/office/drawing/2014/main" id="{37B4912F-CB83-4349-BFBA-192132011A4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425" name="Grafik 1424">
            <a:extLst>
              <a:ext uri="{FF2B5EF4-FFF2-40B4-BE49-F238E27FC236}">
                <a16:creationId xmlns:a16="http://schemas.microsoft.com/office/drawing/2014/main" id="{F674EDBF-822A-456E-9476-BF2251DD8D6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426" name="Grafik 1425">
            <a:extLst>
              <a:ext uri="{FF2B5EF4-FFF2-40B4-BE49-F238E27FC236}">
                <a16:creationId xmlns:a16="http://schemas.microsoft.com/office/drawing/2014/main" id="{526CCB1E-AE3A-4687-B690-99DBEB66D15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427" name="Grafik 1426">
            <a:extLst>
              <a:ext uri="{FF2B5EF4-FFF2-40B4-BE49-F238E27FC236}">
                <a16:creationId xmlns:a16="http://schemas.microsoft.com/office/drawing/2014/main" id="{A1F40E17-CA73-407C-BD92-0F3C939EF85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428" name="Grafik 1427">
            <a:extLst>
              <a:ext uri="{FF2B5EF4-FFF2-40B4-BE49-F238E27FC236}">
                <a16:creationId xmlns:a16="http://schemas.microsoft.com/office/drawing/2014/main" id="{29979C4D-528B-4B48-924A-FA57FC1D03D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429" name="Grafik 1428">
            <a:extLst>
              <a:ext uri="{FF2B5EF4-FFF2-40B4-BE49-F238E27FC236}">
                <a16:creationId xmlns:a16="http://schemas.microsoft.com/office/drawing/2014/main" id="{91255184-5555-4059-A97F-D2A60D159A0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430" name="Grafik 1429">
            <a:extLst>
              <a:ext uri="{FF2B5EF4-FFF2-40B4-BE49-F238E27FC236}">
                <a16:creationId xmlns:a16="http://schemas.microsoft.com/office/drawing/2014/main" id="{4059BF5C-F273-46BD-B12F-B786F3B94FB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431" name="Grafik 1430">
            <a:extLst>
              <a:ext uri="{FF2B5EF4-FFF2-40B4-BE49-F238E27FC236}">
                <a16:creationId xmlns:a16="http://schemas.microsoft.com/office/drawing/2014/main" id="{FD8710BA-CB39-45F0-BC0C-3D62525D343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432" name="Grafik 1431">
            <a:extLst>
              <a:ext uri="{FF2B5EF4-FFF2-40B4-BE49-F238E27FC236}">
                <a16:creationId xmlns:a16="http://schemas.microsoft.com/office/drawing/2014/main" id="{D35B8814-6DCF-457B-B1F3-5828332AD63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433" name="Grafik 1432">
            <a:extLst>
              <a:ext uri="{FF2B5EF4-FFF2-40B4-BE49-F238E27FC236}">
                <a16:creationId xmlns:a16="http://schemas.microsoft.com/office/drawing/2014/main" id="{5CA621AA-0718-43B8-BECF-30AB602825E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434" name="Grafik 1433">
            <a:extLst>
              <a:ext uri="{FF2B5EF4-FFF2-40B4-BE49-F238E27FC236}">
                <a16:creationId xmlns:a16="http://schemas.microsoft.com/office/drawing/2014/main" id="{6CB25758-ACAB-4DDE-A8C2-2E35B4CC20E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435" name="Grafik 1434">
            <a:extLst>
              <a:ext uri="{FF2B5EF4-FFF2-40B4-BE49-F238E27FC236}">
                <a16:creationId xmlns:a16="http://schemas.microsoft.com/office/drawing/2014/main" id="{4C6A62D0-2AFB-4C3F-8FFF-A3612FE520C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436" name="Grafik 1435">
            <a:extLst>
              <a:ext uri="{FF2B5EF4-FFF2-40B4-BE49-F238E27FC236}">
                <a16:creationId xmlns:a16="http://schemas.microsoft.com/office/drawing/2014/main" id="{F4951346-9610-4A85-88A7-F938A4CF2CC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437" name="Grafik 1436">
            <a:extLst>
              <a:ext uri="{FF2B5EF4-FFF2-40B4-BE49-F238E27FC236}">
                <a16:creationId xmlns:a16="http://schemas.microsoft.com/office/drawing/2014/main" id="{6E34E85B-9A00-4B70-8E50-FADB34EFA5B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438" name="Grafik 1437">
            <a:extLst>
              <a:ext uri="{FF2B5EF4-FFF2-40B4-BE49-F238E27FC236}">
                <a16:creationId xmlns:a16="http://schemas.microsoft.com/office/drawing/2014/main" id="{005ED795-6C54-4CB7-9CD7-ED14E664909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439" name="Grafik 1438">
            <a:extLst>
              <a:ext uri="{FF2B5EF4-FFF2-40B4-BE49-F238E27FC236}">
                <a16:creationId xmlns:a16="http://schemas.microsoft.com/office/drawing/2014/main" id="{17108080-5C47-4F11-AAE4-3DBFFF8B05EF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440" name="Grafik 1439">
            <a:extLst>
              <a:ext uri="{FF2B5EF4-FFF2-40B4-BE49-F238E27FC236}">
                <a16:creationId xmlns:a16="http://schemas.microsoft.com/office/drawing/2014/main" id="{AD5B0DE9-5984-44BD-A3F3-5E4B2FEF059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441" name="Grafik 1440">
            <a:extLst>
              <a:ext uri="{FF2B5EF4-FFF2-40B4-BE49-F238E27FC236}">
                <a16:creationId xmlns:a16="http://schemas.microsoft.com/office/drawing/2014/main" id="{572AD954-C9C3-4D78-BF82-7A0CFDC7F31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442" name="Grafik 1441">
            <a:extLst>
              <a:ext uri="{FF2B5EF4-FFF2-40B4-BE49-F238E27FC236}">
                <a16:creationId xmlns:a16="http://schemas.microsoft.com/office/drawing/2014/main" id="{C1E31EC2-31DC-49E8-8AF9-79061F88BF4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443" name="Grafik 1442">
            <a:extLst>
              <a:ext uri="{FF2B5EF4-FFF2-40B4-BE49-F238E27FC236}">
                <a16:creationId xmlns:a16="http://schemas.microsoft.com/office/drawing/2014/main" id="{0CF86A89-B543-4F2D-B3F2-934D35147CA2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444" name="Grafik 1443">
            <a:extLst>
              <a:ext uri="{FF2B5EF4-FFF2-40B4-BE49-F238E27FC236}">
                <a16:creationId xmlns:a16="http://schemas.microsoft.com/office/drawing/2014/main" id="{9C0AE537-4B54-4F51-8655-553E5CD5927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445" name="Grafik 1444">
            <a:extLst>
              <a:ext uri="{FF2B5EF4-FFF2-40B4-BE49-F238E27FC236}">
                <a16:creationId xmlns:a16="http://schemas.microsoft.com/office/drawing/2014/main" id="{FBF69872-ADB2-498E-8033-60D3027B6B9D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446" name="Grafik 1445">
            <a:extLst>
              <a:ext uri="{FF2B5EF4-FFF2-40B4-BE49-F238E27FC236}">
                <a16:creationId xmlns:a16="http://schemas.microsoft.com/office/drawing/2014/main" id="{8537385D-3AB9-417E-920C-5C8147CEEA5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447" name="Grafik 1446">
            <a:extLst>
              <a:ext uri="{FF2B5EF4-FFF2-40B4-BE49-F238E27FC236}">
                <a16:creationId xmlns:a16="http://schemas.microsoft.com/office/drawing/2014/main" id="{D2DDD68C-CF6A-45DC-8C6B-D6570120060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448" name="Grafik 1447">
            <a:extLst>
              <a:ext uri="{FF2B5EF4-FFF2-40B4-BE49-F238E27FC236}">
                <a16:creationId xmlns:a16="http://schemas.microsoft.com/office/drawing/2014/main" id="{1BDCB459-E2AF-4871-BC48-DB882A065FE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449" name="Grafik 1448">
            <a:extLst>
              <a:ext uri="{FF2B5EF4-FFF2-40B4-BE49-F238E27FC236}">
                <a16:creationId xmlns:a16="http://schemas.microsoft.com/office/drawing/2014/main" id="{56E6F488-2D78-425F-A915-CEAFC81ED76E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450" name="Grafik 1449">
            <a:extLst>
              <a:ext uri="{FF2B5EF4-FFF2-40B4-BE49-F238E27FC236}">
                <a16:creationId xmlns:a16="http://schemas.microsoft.com/office/drawing/2014/main" id="{6A8F58C3-B440-4086-946E-B05D5EE49C1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451" name="Grafik 1450">
            <a:extLst>
              <a:ext uri="{FF2B5EF4-FFF2-40B4-BE49-F238E27FC236}">
                <a16:creationId xmlns:a16="http://schemas.microsoft.com/office/drawing/2014/main" id="{5CDC3869-05AA-4FD3-A1EA-4F811D2A3B46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452" name="Grafik 1451">
            <a:extLst>
              <a:ext uri="{FF2B5EF4-FFF2-40B4-BE49-F238E27FC236}">
                <a16:creationId xmlns:a16="http://schemas.microsoft.com/office/drawing/2014/main" id="{B22F4CF9-5EB8-40FA-99FB-F0DFF26D27E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453" name="Grafik 1452">
            <a:extLst>
              <a:ext uri="{FF2B5EF4-FFF2-40B4-BE49-F238E27FC236}">
                <a16:creationId xmlns:a16="http://schemas.microsoft.com/office/drawing/2014/main" id="{7EE6CF77-BA91-4549-8259-2B13367ED95A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454" name="Grafik 1453">
            <a:extLst>
              <a:ext uri="{FF2B5EF4-FFF2-40B4-BE49-F238E27FC236}">
                <a16:creationId xmlns:a16="http://schemas.microsoft.com/office/drawing/2014/main" id="{E81779A8-3451-4C35-9253-5C0345A8B99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455" name="Grafik 1454">
            <a:extLst>
              <a:ext uri="{FF2B5EF4-FFF2-40B4-BE49-F238E27FC236}">
                <a16:creationId xmlns:a16="http://schemas.microsoft.com/office/drawing/2014/main" id="{63D1D95B-377B-4C77-B612-DE754D667DEE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456" name="Grafik 1455">
            <a:extLst>
              <a:ext uri="{FF2B5EF4-FFF2-40B4-BE49-F238E27FC236}">
                <a16:creationId xmlns:a16="http://schemas.microsoft.com/office/drawing/2014/main" id="{97F12E14-313F-470A-AD84-D1ACFF438C9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457" name="Grafik 1456">
            <a:extLst>
              <a:ext uri="{FF2B5EF4-FFF2-40B4-BE49-F238E27FC236}">
                <a16:creationId xmlns:a16="http://schemas.microsoft.com/office/drawing/2014/main" id="{03E7DFB0-87BF-4572-9B1E-AD7D6EFF28B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458" name="Grafik 1457">
            <a:extLst>
              <a:ext uri="{FF2B5EF4-FFF2-40B4-BE49-F238E27FC236}">
                <a16:creationId xmlns:a16="http://schemas.microsoft.com/office/drawing/2014/main" id="{6074624A-C3B9-4A0B-9197-17697608C48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459" name="Grafik 1458">
            <a:extLst>
              <a:ext uri="{FF2B5EF4-FFF2-40B4-BE49-F238E27FC236}">
                <a16:creationId xmlns:a16="http://schemas.microsoft.com/office/drawing/2014/main" id="{EA78AB21-908B-4BBB-A4F9-37779E82426E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460" name="Grafik 1459">
            <a:extLst>
              <a:ext uri="{FF2B5EF4-FFF2-40B4-BE49-F238E27FC236}">
                <a16:creationId xmlns:a16="http://schemas.microsoft.com/office/drawing/2014/main" id="{383C417A-7988-46F9-AE3E-4DC9A3055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461" name="Grafik 1460">
            <a:extLst>
              <a:ext uri="{FF2B5EF4-FFF2-40B4-BE49-F238E27FC236}">
                <a16:creationId xmlns:a16="http://schemas.microsoft.com/office/drawing/2014/main" id="{72BCDF18-E7E2-4730-8F21-26A4D4E8C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462" name="Grafik 1461">
            <a:extLst>
              <a:ext uri="{FF2B5EF4-FFF2-40B4-BE49-F238E27FC236}">
                <a16:creationId xmlns:a16="http://schemas.microsoft.com/office/drawing/2014/main" id="{8C97A2DF-670F-4A61-8652-406A6B76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463" name="Grafik 1462">
            <a:extLst>
              <a:ext uri="{FF2B5EF4-FFF2-40B4-BE49-F238E27FC236}">
                <a16:creationId xmlns:a16="http://schemas.microsoft.com/office/drawing/2014/main" id="{B5A4CD87-4506-47B9-BB63-CC3FEBC91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464" name="Grafik 1463">
            <a:extLst>
              <a:ext uri="{FF2B5EF4-FFF2-40B4-BE49-F238E27FC236}">
                <a16:creationId xmlns:a16="http://schemas.microsoft.com/office/drawing/2014/main" id="{3895472F-6C64-4A0D-AB95-ED2908B9B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465" name="Grafik 1464">
            <a:extLst>
              <a:ext uri="{FF2B5EF4-FFF2-40B4-BE49-F238E27FC236}">
                <a16:creationId xmlns:a16="http://schemas.microsoft.com/office/drawing/2014/main" id="{440D9D78-8186-48BA-A77F-035CD7653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466" name="Grafik 1465">
            <a:extLst>
              <a:ext uri="{FF2B5EF4-FFF2-40B4-BE49-F238E27FC236}">
                <a16:creationId xmlns:a16="http://schemas.microsoft.com/office/drawing/2014/main" id="{C2136249-295D-44E7-8158-FFBB9D737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467" name="Grafik 1466">
            <a:extLst>
              <a:ext uri="{FF2B5EF4-FFF2-40B4-BE49-F238E27FC236}">
                <a16:creationId xmlns:a16="http://schemas.microsoft.com/office/drawing/2014/main" id="{BB08064B-AE5C-4BF0-AC14-D0AE15833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468" name="Grafik 1467">
            <a:extLst>
              <a:ext uri="{FF2B5EF4-FFF2-40B4-BE49-F238E27FC236}">
                <a16:creationId xmlns:a16="http://schemas.microsoft.com/office/drawing/2014/main" id="{2CCC11EB-A234-40C5-81F4-450A32B06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469" name="Grafik 1468">
            <a:extLst>
              <a:ext uri="{FF2B5EF4-FFF2-40B4-BE49-F238E27FC236}">
                <a16:creationId xmlns:a16="http://schemas.microsoft.com/office/drawing/2014/main" id="{523C60F5-2817-4E05-A027-37AE13973A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470" name="Grafik 1469">
            <a:extLst>
              <a:ext uri="{FF2B5EF4-FFF2-40B4-BE49-F238E27FC236}">
                <a16:creationId xmlns:a16="http://schemas.microsoft.com/office/drawing/2014/main" id="{BB61F1C4-57A5-4FA8-8A34-B19945139D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471" name="Grafik 1470">
            <a:extLst>
              <a:ext uri="{FF2B5EF4-FFF2-40B4-BE49-F238E27FC236}">
                <a16:creationId xmlns:a16="http://schemas.microsoft.com/office/drawing/2014/main" id="{3593D139-7A98-46F3-A3F0-3830FFBFA1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472" name="Grafik 1471">
            <a:extLst>
              <a:ext uri="{FF2B5EF4-FFF2-40B4-BE49-F238E27FC236}">
                <a16:creationId xmlns:a16="http://schemas.microsoft.com/office/drawing/2014/main" id="{210DFE88-A1D8-4C94-9DF2-655AABFFC5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473" name="Grafik 1472">
            <a:extLst>
              <a:ext uri="{FF2B5EF4-FFF2-40B4-BE49-F238E27FC236}">
                <a16:creationId xmlns:a16="http://schemas.microsoft.com/office/drawing/2014/main" id="{6189279A-A1C6-437F-B0D9-679D0D8C31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474" name="Grafik 1473">
            <a:extLst>
              <a:ext uri="{FF2B5EF4-FFF2-40B4-BE49-F238E27FC236}">
                <a16:creationId xmlns:a16="http://schemas.microsoft.com/office/drawing/2014/main" id="{1A645D66-1ADF-4D26-B7F7-49E4AEE4A6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475" name="Grafik 1474">
            <a:extLst>
              <a:ext uri="{FF2B5EF4-FFF2-40B4-BE49-F238E27FC236}">
                <a16:creationId xmlns:a16="http://schemas.microsoft.com/office/drawing/2014/main" id="{268CCE2A-B93D-4946-8B72-62DC4937AA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476" name="Grafik 1475">
            <a:extLst>
              <a:ext uri="{FF2B5EF4-FFF2-40B4-BE49-F238E27FC236}">
                <a16:creationId xmlns:a16="http://schemas.microsoft.com/office/drawing/2014/main" id="{202D0FBB-5D0E-47D6-B63D-608AD3490D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477" name="Grafik 1476">
            <a:extLst>
              <a:ext uri="{FF2B5EF4-FFF2-40B4-BE49-F238E27FC236}">
                <a16:creationId xmlns:a16="http://schemas.microsoft.com/office/drawing/2014/main" id="{734EF1A9-F4AA-4C83-8FB0-FF1F3C59BC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478" name="Grafik 1477">
            <a:extLst>
              <a:ext uri="{FF2B5EF4-FFF2-40B4-BE49-F238E27FC236}">
                <a16:creationId xmlns:a16="http://schemas.microsoft.com/office/drawing/2014/main" id="{6908743C-FD79-49D4-B678-682757AD92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479" name="Grafik 1478">
            <a:extLst>
              <a:ext uri="{FF2B5EF4-FFF2-40B4-BE49-F238E27FC236}">
                <a16:creationId xmlns:a16="http://schemas.microsoft.com/office/drawing/2014/main" id="{1A2D190F-CE1E-4C1F-839B-A8BEC29234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480" name="Grafik 1479">
            <a:extLst>
              <a:ext uri="{FF2B5EF4-FFF2-40B4-BE49-F238E27FC236}">
                <a16:creationId xmlns:a16="http://schemas.microsoft.com/office/drawing/2014/main" id="{2CC672B7-AD45-41B8-A4CD-DEE604FFDCA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481" name="Grafik 1480">
            <a:extLst>
              <a:ext uri="{FF2B5EF4-FFF2-40B4-BE49-F238E27FC236}">
                <a16:creationId xmlns:a16="http://schemas.microsoft.com/office/drawing/2014/main" id="{421AFECE-6000-4CFA-BC20-CC118FA552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482" name="Grafik 1481">
            <a:extLst>
              <a:ext uri="{FF2B5EF4-FFF2-40B4-BE49-F238E27FC236}">
                <a16:creationId xmlns:a16="http://schemas.microsoft.com/office/drawing/2014/main" id="{88A5D685-901B-43A0-83D1-0874B68E50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483" name="Grafik 1482">
            <a:extLst>
              <a:ext uri="{FF2B5EF4-FFF2-40B4-BE49-F238E27FC236}">
                <a16:creationId xmlns:a16="http://schemas.microsoft.com/office/drawing/2014/main" id="{97293027-D9EF-44D0-93B2-3A053F045CD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484" name="Grafik 1483">
            <a:extLst>
              <a:ext uri="{FF2B5EF4-FFF2-40B4-BE49-F238E27FC236}">
                <a16:creationId xmlns:a16="http://schemas.microsoft.com/office/drawing/2014/main" id="{6BE45AA3-3B0F-448F-BF4E-B0F6BD8A7E9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485" name="Grafik 1484">
            <a:extLst>
              <a:ext uri="{FF2B5EF4-FFF2-40B4-BE49-F238E27FC236}">
                <a16:creationId xmlns:a16="http://schemas.microsoft.com/office/drawing/2014/main" id="{9E1F340D-0995-47CE-8D45-7CA2FEF835E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486" name="Grafik 1485">
            <a:extLst>
              <a:ext uri="{FF2B5EF4-FFF2-40B4-BE49-F238E27FC236}">
                <a16:creationId xmlns:a16="http://schemas.microsoft.com/office/drawing/2014/main" id="{D1D219BF-59E5-48E9-8B6F-5C81976D382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487" name="Grafik 1486">
            <a:extLst>
              <a:ext uri="{FF2B5EF4-FFF2-40B4-BE49-F238E27FC236}">
                <a16:creationId xmlns:a16="http://schemas.microsoft.com/office/drawing/2014/main" id="{FABCAB82-4F57-4392-B877-D21EA771C9D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488" name="Grafik 1487">
            <a:extLst>
              <a:ext uri="{FF2B5EF4-FFF2-40B4-BE49-F238E27FC236}">
                <a16:creationId xmlns:a16="http://schemas.microsoft.com/office/drawing/2014/main" id="{D9A73B4E-7919-4039-B320-E24131D190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489" name="Grafik 1488">
            <a:extLst>
              <a:ext uri="{FF2B5EF4-FFF2-40B4-BE49-F238E27FC236}">
                <a16:creationId xmlns:a16="http://schemas.microsoft.com/office/drawing/2014/main" id="{88C9C9A1-2713-44AC-8643-A4B432C637F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490" name="Grafik 1489">
            <a:extLst>
              <a:ext uri="{FF2B5EF4-FFF2-40B4-BE49-F238E27FC236}">
                <a16:creationId xmlns:a16="http://schemas.microsoft.com/office/drawing/2014/main" id="{048F3F1C-33F2-4F75-8DDA-CA847D3F8AC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491" name="Grafik 1490">
            <a:extLst>
              <a:ext uri="{FF2B5EF4-FFF2-40B4-BE49-F238E27FC236}">
                <a16:creationId xmlns:a16="http://schemas.microsoft.com/office/drawing/2014/main" id="{81A04058-816B-4554-8A8E-BB8620573D6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492" name="Grafik 1491">
            <a:extLst>
              <a:ext uri="{FF2B5EF4-FFF2-40B4-BE49-F238E27FC236}">
                <a16:creationId xmlns:a16="http://schemas.microsoft.com/office/drawing/2014/main" id="{1CF929EF-6EFE-4AD6-BA5F-9DBCB68C1C5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493" name="Grafik 1492">
            <a:extLst>
              <a:ext uri="{FF2B5EF4-FFF2-40B4-BE49-F238E27FC236}">
                <a16:creationId xmlns:a16="http://schemas.microsoft.com/office/drawing/2014/main" id="{5A2D2EEF-60DB-4B25-9327-6E3B6CD1115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494" name="Grafik 1493">
            <a:extLst>
              <a:ext uri="{FF2B5EF4-FFF2-40B4-BE49-F238E27FC236}">
                <a16:creationId xmlns:a16="http://schemas.microsoft.com/office/drawing/2014/main" id="{BB867B7B-A150-450C-A643-28A296230BD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495" name="Grafik 1494">
            <a:extLst>
              <a:ext uri="{FF2B5EF4-FFF2-40B4-BE49-F238E27FC236}">
                <a16:creationId xmlns:a16="http://schemas.microsoft.com/office/drawing/2014/main" id="{55E24709-B1F3-48A2-9F1E-53C40292546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496" name="Grafik 1495">
            <a:extLst>
              <a:ext uri="{FF2B5EF4-FFF2-40B4-BE49-F238E27FC236}">
                <a16:creationId xmlns:a16="http://schemas.microsoft.com/office/drawing/2014/main" id="{4714A01C-3FBE-4E1F-AACC-5A0A8CD21B4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497" name="Grafik 1496">
            <a:extLst>
              <a:ext uri="{FF2B5EF4-FFF2-40B4-BE49-F238E27FC236}">
                <a16:creationId xmlns:a16="http://schemas.microsoft.com/office/drawing/2014/main" id="{67A7553D-2BD2-4D51-A7D6-DB29E0A72EF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498" name="Grafik 1497">
            <a:extLst>
              <a:ext uri="{FF2B5EF4-FFF2-40B4-BE49-F238E27FC236}">
                <a16:creationId xmlns:a16="http://schemas.microsoft.com/office/drawing/2014/main" id="{BBDAFD3A-D14E-4EE2-BA92-46A5A154A42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499" name="Grafik 1498">
            <a:extLst>
              <a:ext uri="{FF2B5EF4-FFF2-40B4-BE49-F238E27FC236}">
                <a16:creationId xmlns:a16="http://schemas.microsoft.com/office/drawing/2014/main" id="{DE788527-0E2A-4036-8CE2-3EB7C78F557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500" name="Grafik 1499">
            <a:extLst>
              <a:ext uri="{FF2B5EF4-FFF2-40B4-BE49-F238E27FC236}">
                <a16:creationId xmlns:a16="http://schemas.microsoft.com/office/drawing/2014/main" id="{3A27A873-894A-428B-B36E-E1157C41921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501" name="Grafik 1500">
            <a:extLst>
              <a:ext uri="{FF2B5EF4-FFF2-40B4-BE49-F238E27FC236}">
                <a16:creationId xmlns:a16="http://schemas.microsoft.com/office/drawing/2014/main" id="{269DE5C4-9B5B-415A-A0E3-E7FE368AC1E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502" name="Grafik 1501">
            <a:extLst>
              <a:ext uri="{FF2B5EF4-FFF2-40B4-BE49-F238E27FC236}">
                <a16:creationId xmlns:a16="http://schemas.microsoft.com/office/drawing/2014/main" id="{751105D4-0F8A-4166-B930-B1B57553025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503" name="Grafik 1502">
            <a:extLst>
              <a:ext uri="{FF2B5EF4-FFF2-40B4-BE49-F238E27FC236}">
                <a16:creationId xmlns:a16="http://schemas.microsoft.com/office/drawing/2014/main" id="{12D65CC9-AE0C-4A5F-9699-5C90DB25245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504" name="Grafik 1503">
            <a:extLst>
              <a:ext uri="{FF2B5EF4-FFF2-40B4-BE49-F238E27FC236}">
                <a16:creationId xmlns:a16="http://schemas.microsoft.com/office/drawing/2014/main" id="{93F23029-B667-437D-A5A3-D09B5C9724A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505" name="Grafik 1504">
            <a:extLst>
              <a:ext uri="{FF2B5EF4-FFF2-40B4-BE49-F238E27FC236}">
                <a16:creationId xmlns:a16="http://schemas.microsoft.com/office/drawing/2014/main" id="{011C7532-CCAB-4103-B5B7-1284F6E849A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506" name="Grafik 1505">
            <a:extLst>
              <a:ext uri="{FF2B5EF4-FFF2-40B4-BE49-F238E27FC236}">
                <a16:creationId xmlns:a16="http://schemas.microsoft.com/office/drawing/2014/main" id="{59E011EE-DE32-4BA5-96E1-0236A7B29EE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507" name="Grafik 1506">
            <a:extLst>
              <a:ext uri="{FF2B5EF4-FFF2-40B4-BE49-F238E27FC236}">
                <a16:creationId xmlns:a16="http://schemas.microsoft.com/office/drawing/2014/main" id="{3A1FC193-A0B3-4780-AE1E-B588011082A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508" name="Grafik 1507">
            <a:extLst>
              <a:ext uri="{FF2B5EF4-FFF2-40B4-BE49-F238E27FC236}">
                <a16:creationId xmlns:a16="http://schemas.microsoft.com/office/drawing/2014/main" id="{F2D9AF3D-267A-47C3-8404-4002BB6D977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509" name="Grafik 1508">
            <a:extLst>
              <a:ext uri="{FF2B5EF4-FFF2-40B4-BE49-F238E27FC236}">
                <a16:creationId xmlns:a16="http://schemas.microsoft.com/office/drawing/2014/main" id="{09B4878A-1E69-4E4E-8CCD-F9B6B17F75A1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510" name="Grafik 1509">
            <a:extLst>
              <a:ext uri="{FF2B5EF4-FFF2-40B4-BE49-F238E27FC236}">
                <a16:creationId xmlns:a16="http://schemas.microsoft.com/office/drawing/2014/main" id="{3EB00A54-AA80-4CB3-8EEE-AC26C73C5D2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511" name="Grafik 1510">
            <a:extLst>
              <a:ext uri="{FF2B5EF4-FFF2-40B4-BE49-F238E27FC236}">
                <a16:creationId xmlns:a16="http://schemas.microsoft.com/office/drawing/2014/main" id="{4F04A0DC-440E-4A29-A5D0-2813898AB811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512" name="Grafik 1511">
            <a:extLst>
              <a:ext uri="{FF2B5EF4-FFF2-40B4-BE49-F238E27FC236}">
                <a16:creationId xmlns:a16="http://schemas.microsoft.com/office/drawing/2014/main" id="{53C1E613-22F8-48AB-A399-60677EC1492F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513" name="Grafik 1512">
            <a:extLst>
              <a:ext uri="{FF2B5EF4-FFF2-40B4-BE49-F238E27FC236}">
                <a16:creationId xmlns:a16="http://schemas.microsoft.com/office/drawing/2014/main" id="{D1EDC0A1-0F14-4BD3-885A-6E4AABA016BA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514" name="Grafik 1513">
            <a:extLst>
              <a:ext uri="{FF2B5EF4-FFF2-40B4-BE49-F238E27FC236}">
                <a16:creationId xmlns:a16="http://schemas.microsoft.com/office/drawing/2014/main" id="{92BF967B-F86E-47EA-BC60-371A4B27596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515" name="Grafik 1514">
            <a:extLst>
              <a:ext uri="{FF2B5EF4-FFF2-40B4-BE49-F238E27FC236}">
                <a16:creationId xmlns:a16="http://schemas.microsoft.com/office/drawing/2014/main" id="{1EF72F3E-F3C2-417E-8382-65A9A233131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516" name="Grafik 1515">
            <a:extLst>
              <a:ext uri="{FF2B5EF4-FFF2-40B4-BE49-F238E27FC236}">
                <a16:creationId xmlns:a16="http://schemas.microsoft.com/office/drawing/2014/main" id="{42A459B6-226F-47D7-9073-4AC87D04D22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517" name="Grafik 1516">
            <a:extLst>
              <a:ext uri="{FF2B5EF4-FFF2-40B4-BE49-F238E27FC236}">
                <a16:creationId xmlns:a16="http://schemas.microsoft.com/office/drawing/2014/main" id="{69A65FCF-E1BC-407F-B57C-23EC1EB7A41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518" name="Grafik 1517">
            <a:extLst>
              <a:ext uri="{FF2B5EF4-FFF2-40B4-BE49-F238E27FC236}">
                <a16:creationId xmlns:a16="http://schemas.microsoft.com/office/drawing/2014/main" id="{094EE8AC-04D4-4B81-8DA6-C2F72273268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519" name="Grafik 1518">
            <a:extLst>
              <a:ext uri="{FF2B5EF4-FFF2-40B4-BE49-F238E27FC236}">
                <a16:creationId xmlns:a16="http://schemas.microsoft.com/office/drawing/2014/main" id="{B0E4EE80-7D00-44AA-BADD-83EC653D89A1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520" name="Grafik 1519">
            <a:extLst>
              <a:ext uri="{FF2B5EF4-FFF2-40B4-BE49-F238E27FC236}">
                <a16:creationId xmlns:a16="http://schemas.microsoft.com/office/drawing/2014/main" id="{DF14D754-8710-46D7-8667-4ADA892B3F2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521" name="Grafik 1520">
            <a:extLst>
              <a:ext uri="{FF2B5EF4-FFF2-40B4-BE49-F238E27FC236}">
                <a16:creationId xmlns:a16="http://schemas.microsoft.com/office/drawing/2014/main" id="{D3FC960B-4FAB-4C80-85B2-DE2EDFAE190F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522" name="Grafik 1521">
            <a:extLst>
              <a:ext uri="{FF2B5EF4-FFF2-40B4-BE49-F238E27FC236}">
                <a16:creationId xmlns:a16="http://schemas.microsoft.com/office/drawing/2014/main" id="{E1288760-6C87-4F15-A294-12C1D8F9D7D3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523" name="Grafik 1522">
            <a:extLst>
              <a:ext uri="{FF2B5EF4-FFF2-40B4-BE49-F238E27FC236}">
                <a16:creationId xmlns:a16="http://schemas.microsoft.com/office/drawing/2014/main" id="{6EB2ADE3-65A2-4D28-8CE0-1D762451973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524" name="Grafik 1523">
            <a:extLst>
              <a:ext uri="{FF2B5EF4-FFF2-40B4-BE49-F238E27FC236}">
                <a16:creationId xmlns:a16="http://schemas.microsoft.com/office/drawing/2014/main" id="{3687FFF1-16D2-43EE-B055-9E535C2D1DD4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525" name="Grafik 1524">
            <a:extLst>
              <a:ext uri="{FF2B5EF4-FFF2-40B4-BE49-F238E27FC236}">
                <a16:creationId xmlns:a16="http://schemas.microsoft.com/office/drawing/2014/main" id="{D5CA2C11-C6EC-4DB7-BBC6-EF08CDC66CDC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526" name="Grafik 1525">
            <a:extLst>
              <a:ext uri="{FF2B5EF4-FFF2-40B4-BE49-F238E27FC236}">
                <a16:creationId xmlns:a16="http://schemas.microsoft.com/office/drawing/2014/main" id="{878BD704-C2F4-4CCF-8EB5-D14EB3F0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527" name="Grafik 1526">
            <a:extLst>
              <a:ext uri="{FF2B5EF4-FFF2-40B4-BE49-F238E27FC236}">
                <a16:creationId xmlns:a16="http://schemas.microsoft.com/office/drawing/2014/main" id="{1437BEE2-15AB-4A8E-A06D-60567BA4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528" name="Grafik 1527">
            <a:extLst>
              <a:ext uri="{FF2B5EF4-FFF2-40B4-BE49-F238E27FC236}">
                <a16:creationId xmlns:a16="http://schemas.microsoft.com/office/drawing/2014/main" id="{624AFEBE-FF50-43BD-A7C8-30925BCF2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529" name="Grafik 1528">
            <a:extLst>
              <a:ext uri="{FF2B5EF4-FFF2-40B4-BE49-F238E27FC236}">
                <a16:creationId xmlns:a16="http://schemas.microsoft.com/office/drawing/2014/main" id="{503EBA9A-71CB-4AD7-99F8-00EE0B05E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530" name="Grafik 1529">
            <a:extLst>
              <a:ext uri="{FF2B5EF4-FFF2-40B4-BE49-F238E27FC236}">
                <a16:creationId xmlns:a16="http://schemas.microsoft.com/office/drawing/2014/main" id="{667927A0-F3D0-4941-883D-24696E855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531" name="Grafik 1530">
            <a:extLst>
              <a:ext uri="{FF2B5EF4-FFF2-40B4-BE49-F238E27FC236}">
                <a16:creationId xmlns:a16="http://schemas.microsoft.com/office/drawing/2014/main" id="{B0F2D9B6-E7C4-4F57-A3E6-973C50D1E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532" name="Grafik 1531">
            <a:extLst>
              <a:ext uri="{FF2B5EF4-FFF2-40B4-BE49-F238E27FC236}">
                <a16:creationId xmlns:a16="http://schemas.microsoft.com/office/drawing/2014/main" id="{9E61F515-1C95-4AF0-9452-4BD44FFD2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533" name="Grafik 1532">
            <a:extLst>
              <a:ext uri="{FF2B5EF4-FFF2-40B4-BE49-F238E27FC236}">
                <a16:creationId xmlns:a16="http://schemas.microsoft.com/office/drawing/2014/main" id="{3A198821-6358-4239-9649-83E2C627DF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534" name="Grafik 1533">
            <a:extLst>
              <a:ext uri="{FF2B5EF4-FFF2-40B4-BE49-F238E27FC236}">
                <a16:creationId xmlns:a16="http://schemas.microsoft.com/office/drawing/2014/main" id="{9098A09A-B11D-4309-99AB-4CB079AFF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535" name="Grafik 1534">
            <a:extLst>
              <a:ext uri="{FF2B5EF4-FFF2-40B4-BE49-F238E27FC236}">
                <a16:creationId xmlns:a16="http://schemas.microsoft.com/office/drawing/2014/main" id="{B2EF3561-D815-4004-91EE-0F45FFCB3E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536" name="Grafik 1535">
            <a:extLst>
              <a:ext uri="{FF2B5EF4-FFF2-40B4-BE49-F238E27FC236}">
                <a16:creationId xmlns:a16="http://schemas.microsoft.com/office/drawing/2014/main" id="{F73476D7-1E91-4B20-90A0-F6D72C2FC0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537" name="Grafik 1536">
            <a:extLst>
              <a:ext uri="{FF2B5EF4-FFF2-40B4-BE49-F238E27FC236}">
                <a16:creationId xmlns:a16="http://schemas.microsoft.com/office/drawing/2014/main" id="{B1638FA3-C8EB-4B76-8BE9-113995CE05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538" name="Grafik 1537">
            <a:extLst>
              <a:ext uri="{FF2B5EF4-FFF2-40B4-BE49-F238E27FC236}">
                <a16:creationId xmlns:a16="http://schemas.microsoft.com/office/drawing/2014/main" id="{50194F50-5CC6-4EF3-917D-0FF60D6B0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539" name="Grafik 1538">
            <a:extLst>
              <a:ext uri="{FF2B5EF4-FFF2-40B4-BE49-F238E27FC236}">
                <a16:creationId xmlns:a16="http://schemas.microsoft.com/office/drawing/2014/main" id="{D3F02A5B-7F43-445B-899F-1E463633C0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540" name="Grafik 1539">
            <a:extLst>
              <a:ext uri="{FF2B5EF4-FFF2-40B4-BE49-F238E27FC236}">
                <a16:creationId xmlns:a16="http://schemas.microsoft.com/office/drawing/2014/main" id="{6431D7C9-0801-4B84-8861-553CFDD2E2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541" name="Grafik 1540">
            <a:extLst>
              <a:ext uri="{FF2B5EF4-FFF2-40B4-BE49-F238E27FC236}">
                <a16:creationId xmlns:a16="http://schemas.microsoft.com/office/drawing/2014/main" id="{EAA3C601-C5C3-4FA6-8DF6-0C72766696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542" name="Grafik 1541">
            <a:extLst>
              <a:ext uri="{FF2B5EF4-FFF2-40B4-BE49-F238E27FC236}">
                <a16:creationId xmlns:a16="http://schemas.microsoft.com/office/drawing/2014/main" id="{E8807CCE-50B6-469B-882B-70C1C098A2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543" name="Grafik 1542">
            <a:extLst>
              <a:ext uri="{FF2B5EF4-FFF2-40B4-BE49-F238E27FC236}">
                <a16:creationId xmlns:a16="http://schemas.microsoft.com/office/drawing/2014/main" id="{869565E5-08C7-4736-923E-C779E7DE8B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544" name="Grafik 1543">
            <a:extLst>
              <a:ext uri="{FF2B5EF4-FFF2-40B4-BE49-F238E27FC236}">
                <a16:creationId xmlns:a16="http://schemas.microsoft.com/office/drawing/2014/main" id="{06199D02-BC09-4FA7-8362-2A4A237DF20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545" name="Grafik 1544">
            <a:extLst>
              <a:ext uri="{FF2B5EF4-FFF2-40B4-BE49-F238E27FC236}">
                <a16:creationId xmlns:a16="http://schemas.microsoft.com/office/drawing/2014/main" id="{C687411A-7DF0-4D32-BE34-3B7C0C33FD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546" name="Grafik 1545">
            <a:extLst>
              <a:ext uri="{FF2B5EF4-FFF2-40B4-BE49-F238E27FC236}">
                <a16:creationId xmlns:a16="http://schemas.microsoft.com/office/drawing/2014/main" id="{B05BDCDE-FE28-480F-A062-CF155D1667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547" name="Grafik 1546">
            <a:extLst>
              <a:ext uri="{FF2B5EF4-FFF2-40B4-BE49-F238E27FC236}">
                <a16:creationId xmlns:a16="http://schemas.microsoft.com/office/drawing/2014/main" id="{6AC78DEF-C994-4E14-8272-41AC9EDBC2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548" name="Grafik 1547">
            <a:extLst>
              <a:ext uri="{FF2B5EF4-FFF2-40B4-BE49-F238E27FC236}">
                <a16:creationId xmlns:a16="http://schemas.microsoft.com/office/drawing/2014/main" id="{98AD86E1-6DBB-4CDD-BC7E-137D062DF7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549" name="Grafik 1548">
            <a:extLst>
              <a:ext uri="{FF2B5EF4-FFF2-40B4-BE49-F238E27FC236}">
                <a16:creationId xmlns:a16="http://schemas.microsoft.com/office/drawing/2014/main" id="{FD9C4C26-2DD4-4775-B259-F093AAF4243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550" name="Grafik 1549">
            <a:extLst>
              <a:ext uri="{FF2B5EF4-FFF2-40B4-BE49-F238E27FC236}">
                <a16:creationId xmlns:a16="http://schemas.microsoft.com/office/drawing/2014/main" id="{6C22EC51-02D2-47FA-94CE-73E07CC6C5D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551" name="Grafik 1550">
            <a:extLst>
              <a:ext uri="{FF2B5EF4-FFF2-40B4-BE49-F238E27FC236}">
                <a16:creationId xmlns:a16="http://schemas.microsoft.com/office/drawing/2014/main" id="{92B2B5E9-6158-4ACE-B369-331871261DF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552" name="Grafik 1551">
            <a:extLst>
              <a:ext uri="{FF2B5EF4-FFF2-40B4-BE49-F238E27FC236}">
                <a16:creationId xmlns:a16="http://schemas.microsoft.com/office/drawing/2014/main" id="{FFFC34C4-9ED2-4A7A-BC89-3F0447432E8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553" name="Grafik 1552">
            <a:extLst>
              <a:ext uri="{FF2B5EF4-FFF2-40B4-BE49-F238E27FC236}">
                <a16:creationId xmlns:a16="http://schemas.microsoft.com/office/drawing/2014/main" id="{F581428E-53C9-497A-B21F-DA8A54BE7CD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554" name="Grafik 1553">
            <a:extLst>
              <a:ext uri="{FF2B5EF4-FFF2-40B4-BE49-F238E27FC236}">
                <a16:creationId xmlns:a16="http://schemas.microsoft.com/office/drawing/2014/main" id="{7C935A09-FA60-45BB-874B-F9E70FA93A5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555" name="Grafik 1554">
            <a:extLst>
              <a:ext uri="{FF2B5EF4-FFF2-40B4-BE49-F238E27FC236}">
                <a16:creationId xmlns:a16="http://schemas.microsoft.com/office/drawing/2014/main" id="{1C8EE783-0600-472E-A3F1-529A31F9B31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556" name="Grafik 1555">
            <a:extLst>
              <a:ext uri="{FF2B5EF4-FFF2-40B4-BE49-F238E27FC236}">
                <a16:creationId xmlns:a16="http://schemas.microsoft.com/office/drawing/2014/main" id="{EF7067A7-22A1-4CEA-88A8-B37562FEA86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557" name="Grafik 1556">
            <a:extLst>
              <a:ext uri="{FF2B5EF4-FFF2-40B4-BE49-F238E27FC236}">
                <a16:creationId xmlns:a16="http://schemas.microsoft.com/office/drawing/2014/main" id="{83D920A5-F1CF-4511-88ED-24F0EC14305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558" name="Grafik 1557">
            <a:extLst>
              <a:ext uri="{FF2B5EF4-FFF2-40B4-BE49-F238E27FC236}">
                <a16:creationId xmlns:a16="http://schemas.microsoft.com/office/drawing/2014/main" id="{467BF01D-D6F4-47DC-A3FF-8B084CB1CF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559" name="Grafik 1558">
            <a:extLst>
              <a:ext uri="{FF2B5EF4-FFF2-40B4-BE49-F238E27FC236}">
                <a16:creationId xmlns:a16="http://schemas.microsoft.com/office/drawing/2014/main" id="{CBF7D4F1-4AFE-409C-A11B-7B0FFD72A24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560" name="Grafik 1559">
            <a:extLst>
              <a:ext uri="{FF2B5EF4-FFF2-40B4-BE49-F238E27FC236}">
                <a16:creationId xmlns:a16="http://schemas.microsoft.com/office/drawing/2014/main" id="{0099E1C1-8E5A-4FFE-AE6B-0585B6BAE7D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561" name="Grafik 1560">
            <a:extLst>
              <a:ext uri="{FF2B5EF4-FFF2-40B4-BE49-F238E27FC236}">
                <a16:creationId xmlns:a16="http://schemas.microsoft.com/office/drawing/2014/main" id="{09F63D26-794F-4D3B-9600-85C2D60F8E3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562" name="Grafik 1561">
            <a:extLst>
              <a:ext uri="{FF2B5EF4-FFF2-40B4-BE49-F238E27FC236}">
                <a16:creationId xmlns:a16="http://schemas.microsoft.com/office/drawing/2014/main" id="{411FB381-557F-4102-8D8E-2A11D89A908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563" name="Grafik 1562">
            <a:extLst>
              <a:ext uri="{FF2B5EF4-FFF2-40B4-BE49-F238E27FC236}">
                <a16:creationId xmlns:a16="http://schemas.microsoft.com/office/drawing/2014/main" id="{FA7FEC4C-CBAD-47F2-B9A8-D5F096F21A7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564" name="Grafik 1563">
            <a:extLst>
              <a:ext uri="{FF2B5EF4-FFF2-40B4-BE49-F238E27FC236}">
                <a16:creationId xmlns:a16="http://schemas.microsoft.com/office/drawing/2014/main" id="{840518C8-35EF-49FD-97B4-ECD3D6CFBC8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565" name="Grafik 1564">
            <a:extLst>
              <a:ext uri="{FF2B5EF4-FFF2-40B4-BE49-F238E27FC236}">
                <a16:creationId xmlns:a16="http://schemas.microsoft.com/office/drawing/2014/main" id="{58FF3B4D-F87D-470B-8792-435D7C9E56A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566" name="Grafik 1565">
            <a:extLst>
              <a:ext uri="{FF2B5EF4-FFF2-40B4-BE49-F238E27FC236}">
                <a16:creationId xmlns:a16="http://schemas.microsoft.com/office/drawing/2014/main" id="{1916F91B-5D66-47BF-B9E6-227AF517819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567" name="Grafik 1566">
            <a:extLst>
              <a:ext uri="{FF2B5EF4-FFF2-40B4-BE49-F238E27FC236}">
                <a16:creationId xmlns:a16="http://schemas.microsoft.com/office/drawing/2014/main" id="{23F715DC-992F-4DC9-9D56-6340F4B9A02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568" name="Grafik 1567">
            <a:extLst>
              <a:ext uri="{FF2B5EF4-FFF2-40B4-BE49-F238E27FC236}">
                <a16:creationId xmlns:a16="http://schemas.microsoft.com/office/drawing/2014/main" id="{8092C979-ED88-4C01-BD0D-3967BB72462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569" name="Grafik 1568">
            <a:extLst>
              <a:ext uri="{FF2B5EF4-FFF2-40B4-BE49-F238E27FC236}">
                <a16:creationId xmlns:a16="http://schemas.microsoft.com/office/drawing/2014/main" id="{39A4480D-3BC7-4875-9467-750D59875B7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570" name="Grafik 1569">
            <a:extLst>
              <a:ext uri="{FF2B5EF4-FFF2-40B4-BE49-F238E27FC236}">
                <a16:creationId xmlns:a16="http://schemas.microsoft.com/office/drawing/2014/main" id="{BFACEF1A-7864-436D-82BD-B1DDB8F9C62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571" name="Grafik 1570">
            <a:extLst>
              <a:ext uri="{FF2B5EF4-FFF2-40B4-BE49-F238E27FC236}">
                <a16:creationId xmlns:a16="http://schemas.microsoft.com/office/drawing/2014/main" id="{E5DFC691-D579-4AA4-A9C9-C4AAC3FD5B1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572" name="Grafik 1571">
            <a:extLst>
              <a:ext uri="{FF2B5EF4-FFF2-40B4-BE49-F238E27FC236}">
                <a16:creationId xmlns:a16="http://schemas.microsoft.com/office/drawing/2014/main" id="{1D3480C8-5339-4109-A334-AFA6CB9F5AE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573" name="Grafik 1572">
            <a:extLst>
              <a:ext uri="{FF2B5EF4-FFF2-40B4-BE49-F238E27FC236}">
                <a16:creationId xmlns:a16="http://schemas.microsoft.com/office/drawing/2014/main" id="{4A69E912-EBED-491C-AA31-66AD16D7B12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574" name="Grafik 1573">
            <a:extLst>
              <a:ext uri="{FF2B5EF4-FFF2-40B4-BE49-F238E27FC236}">
                <a16:creationId xmlns:a16="http://schemas.microsoft.com/office/drawing/2014/main" id="{0A466B5B-E769-4DA5-A4BE-411CB44E5CA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575" name="Grafik 1574">
            <a:extLst>
              <a:ext uri="{FF2B5EF4-FFF2-40B4-BE49-F238E27FC236}">
                <a16:creationId xmlns:a16="http://schemas.microsoft.com/office/drawing/2014/main" id="{1674EE95-D73D-434E-A188-40955F333FB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576" name="Grafik 1575">
            <a:extLst>
              <a:ext uri="{FF2B5EF4-FFF2-40B4-BE49-F238E27FC236}">
                <a16:creationId xmlns:a16="http://schemas.microsoft.com/office/drawing/2014/main" id="{750BD2C0-8022-4E81-A40B-9A215662C1D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577" name="Grafik 1576">
            <a:extLst>
              <a:ext uri="{FF2B5EF4-FFF2-40B4-BE49-F238E27FC236}">
                <a16:creationId xmlns:a16="http://schemas.microsoft.com/office/drawing/2014/main" id="{C6547ECE-DC62-48CB-8715-91B793964D13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578" name="Grafik 1577">
            <a:extLst>
              <a:ext uri="{FF2B5EF4-FFF2-40B4-BE49-F238E27FC236}">
                <a16:creationId xmlns:a16="http://schemas.microsoft.com/office/drawing/2014/main" id="{32A0297C-63CE-4E84-BF88-60ECA60BDD1D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579" name="Grafik 1578">
            <a:extLst>
              <a:ext uri="{FF2B5EF4-FFF2-40B4-BE49-F238E27FC236}">
                <a16:creationId xmlns:a16="http://schemas.microsoft.com/office/drawing/2014/main" id="{A853249F-75DA-481E-9637-885C53BAF94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580" name="Grafik 1579">
            <a:extLst>
              <a:ext uri="{FF2B5EF4-FFF2-40B4-BE49-F238E27FC236}">
                <a16:creationId xmlns:a16="http://schemas.microsoft.com/office/drawing/2014/main" id="{F0393234-F349-4D04-BCF8-FF55A0E8DD59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581" name="Grafik 1580">
            <a:extLst>
              <a:ext uri="{FF2B5EF4-FFF2-40B4-BE49-F238E27FC236}">
                <a16:creationId xmlns:a16="http://schemas.microsoft.com/office/drawing/2014/main" id="{E2E7B4E0-BF80-45A5-8FC7-B62B3896C4F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582" name="Grafik 1581">
            <a:extLst>
              <a:ext uri="{FF2B5EF4-FFF2-40B4-BE49-F238E27FC236}">
                <a16:creationId xmlns:a16="http://schemas.microsoft.com/office/drawing/2014/main" id="{0F46279F-3E68-4EBE-B49D-613B7D4F876E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583" name="Grafik 1582">
            <a:extLst>
              <a:ext uri="{FF2B5EF4-FFF2-40B4-BE49-F238E27FC236}">
                <a16:creationId xmlns:a16="http://schemas.microsoft.com/office/drawing/2014/main" id="{482863E5-AC99-420F-98A2-948CBB81CBD3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584" name="Grafik 1583">
            <a:extLst>
              <a:ext uri="{FF2B5EF4-FFF2-40B4-BE49-F238E27FC236}">
                <a16:creationId xmlns:a16="http://schemas.microsoft.com/office/drawing/2014/main" id="{0C5969DC-B8B0-49BA-96C3-7236039EACA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585" name="Grafik 1584">
            <a:extLst>
              <a:ext uri="{FF2B5EF4-FFF2-40B4-BE49-F238E27FC236}">
                <a16:creationId xmlns:a16="http://schemas.microsoft.com/office/drawing/2014/main" id="{2D849564-8E21-49F4-AC3B-EDAF32B77695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586" name="Grafik 1585">
            <a:extLst>
              <a:ext uri="{FF2B5EF4-FFF2-40B4-BE49-F238E27FC236}">
                <a16:creationId xmlns:a16="http://schemas.microsoft.com/office/drawing/2014/main" id="{3006878B-B134-4BEA-829C-2F7A98B0C2AB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587" name="Grafik 1586">
            <a:extLst>
              <a:ext uri="{FF2B5EF4-FFF2-40B4-BE49-F238E27FC236}">
                <a16:creationId xmlns:a16="http://schemas.microsoft.com/office/drawing/2014/main" id="{17450D2B-07F2-460D-88D3-03E589707FA1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588" name="Grafik 1587">
            <a:extLst>
              <a:ext uri="{FF2B5EF4-FFF2-40B4-BE49-F238E27FC236}">
                <a16:creationId xmlns:a16="http://schemas.microsoft.com/office/drawing/2014/main" id="{4DD2C80E-D4DA-4945-AD9B-6DFD36E9459F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589" name="Grafik 1588">
            <a:extLst>
              <a:ext uri="{FF2B5EF4-FFF2-40B4-BE49-F238E27FC236}">
                <a16:creationId xmlns:a16="http://schemas.microsoft.com/office/drawing/2014/main" id="{2F109E3C-5C1F-4F24-818E-A1FDDC765357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590" name="Grafik 1589">
            <a:extLst>
              <a:ext uri="{FF2B5EF4-FFF2-40B4-BE49-F238E27FC236}">
                <a16:creationId xmlns:a16="http://schemas.microsoft.com/office/drawing/2014/main" id="{B0FEAF73-F7A3-42A4-A775-B1ED62E963E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591" name="Grafik 1590">
            <a:extLst>
              <a:ext uri="{FF2B5EF4-FFF2-40B4-BE49-F238E27FC236}">
                <a16:creationId xmlns:a16="http://schemas.microsoft.com/office/drawing/2014/main" id="{29579ECB-5ABC-4B9C-91E6-E68B6723229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592" name="Grafik 1591">
            <a:extLst>
              <a:ext uri="{FF2B5EF4-FFF2-40B4-BE49-F238E27FC236}">
                <a16:creationId xmlns:a16="http://schemas.microsoft.com/office/drawing/2014/main" id="{6B6323A8-D713-4EC2-A42C-87D7D3063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593" name="Grafik 1592">
            <a:extLst>
              <a:ext uri="{FF2B5EF4-FFF2-40B4-BE49-F238E27FC236}">
                <a16:creationId xmlns:a16="http://schemas.microsoft.com/office/drawing/2014/main" id="{243C3BF9-38E5-4BBF-8620-AE2C3C8C1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594" name="Grafik 1593">
            <a:extLst>
              <a:ext uri="{FF2B5EF4-FFF2-40B4-BE49-F238E27FC236}">
                <a16:creationId xmlns:a16="http://schemas.microsoft.com/office/drawing/2014/main" id="{0AB0D58A-A88A-4A16-8E9B-C244E799C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595" name="Grafik 1594">
            <a:extLst>
              <a:ext uri="{FF2B5EF4-FFF2-40B4-BE49-F238E27FC236}">
                <a16:creationId xmlns:a16="http://schemas.microsoft.com/office/drawing/2014/main" id="{A4E50849-F5F0-44C6-A297-B8F2CBC3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596" name="Grafik 1595">
            <a:extLst>
              <a:ext uri="{FF2B5EF4-FFF2-40B4-BE49-F238E27FC236}">
                <a16:creationId xmlns:a16="http://schemas.microsoft.com/office/drawing/2014/main" id="{B7CA9D24-E58A-485C-95FC-F5CBC5EC4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597" name="Grafik 1596">
            <a:extLst>
              <a:ext uri="{FF2B5EF4-FFF2-40B4-BE49-F238E27FC236}">
                <a16:creationId xmlns:a16="http://schemas.microsoft.com/office/drawing/2014/main" id="{FA7D9845-10A3-417F-8D48-3878FE034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598" name="Grafik 1597">
            <a:extLst>
              <a:ext uri="{FF2B5EF4-FFF2-40B4-BE49-F238E27FC236}">
                <a16:creationId xmlns:a16="http://schemas.microsoft.com/office/drawing/2014/main" id="{F4242D0F-55CE-407B-83DE-603DD05A62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599" name="Grafik 1598">
            <a:extLst>
              <a:ext uri="{FF2B5EF4-FFF2-40B4-BE49-F238E27FC236}">
                <a16:creationId xmlns:a16="http://schemas.microsoft.com/office/drawing/2014/main" id="{6D72DDF9-0B85-4F95-B33E-050CC4E3B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600" name="Grafik 1599">
            <a:extLst>
              <a:ext uri="{FF2B5EF4-FFF2-40B4-BE49-F238E27FC236}">
                <a16:creationId xmlns:a16="http://schemas.microsoft.com/office/drawing/2014/main" id="{46FC151F-F51D-48FB-8A0A-E3B86F46F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601" name="Grafik 1600">
            <a:extLst>
              <a:ext uri="{FF2B5EF4-FFF2-40B4-BE49-F238E27FC236}">
                <a16:creationId xmlns:a16="http://schemas.microsoft.com/office/drawing/2014/main" id="{A790EEEB-4E20-43D4-8CB5-0E39A0B92B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602" name="Grafik 1601">
            <a:extLst>
              <a:ext uri="{FF2B5EF4-FFF2-40B4-BE49-F238E27FC236}">
                <a16:creationId xmlns:a16="http://schemas.microsoft.com/office/drawing/2014/main" id="{48DE8C83-2AF6-4196-82A2-4F0473526B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603" name="Grafik 1602">
            <a:extLst>
              <a:ext uri="{FF2B5EF4-FFF2-40B4-BE49-F238E27FC236}">
                <a16:creationId xmlns:a16="http://schemas.microsoft.com/office/drawing/2014/main" id="{ACE4EE8A-1F7C-4EDA-9E5B-694162009E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604" name="Grafik 1603">
            <a:extLst>
              <a:ext uri="{FF2B5EF4-FFF2-40B4-BE49-F238E27FC236}">
                <a16:creationId xmlns:a16="http://schemas.microsoft.com/office/drawing/2014/main" id="{CD7234B4-BAB2-4C07-9EFD-A44F7BE814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605" name="Grafik 1604">
            <a:extLst>
              <a:ext uri="{FF2B5EF4-FFF2-40B4-BE49-F238E27FC236}">
                <a16:creationId xmlns:a16="http://schemas.microsoft.com/office/drawing/2014/main" id="{144F7D19-3F9D-45E9-AFEF-6E44BC686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606" name="Grafik 1605">
            <a:extLst>
              <a:ext uri="{FF2B5EF4-FFF2-40B4-BE49-F238E27FC236}">
                <a16:creationId xmlns:a16="http://schemas.microsoft.com/office/drawing/2014/main" id="{8FB5A566-AA04-4D17-87F2-8737E141C9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607" name="Grafik 1606">
            <a:extLst>
              <a:ext uri="{FF2B5EF4-FFF2-40B4-BE49-F238E27FC236}">
                <a16:creationId xmlns:a16="http://schemas.microsoft.com/office/drawing/2014/main" id="{6FDE25B5-EDD5-4D6B-8ACC-90F1327806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608" name="Grafik 1607">
            <a:extLst>
              <a:ext uri="{FF2B5EF4-FFF2-40B4-BE49-F238E27FC236}">
                <a16:creationId xmlns:a16="http://schemas.microsoft.com/office/drawing/2014/main" id="{4232ACCE-2FC6-4EA1-9FA3-73B6CAB39C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609" name="Grafik 1608">
            <a:extLst>
              <a:ext uri="{FF2B5EF4-FFF2-40B4-BE49-F238E27FC236}">
                <a16:creationId xmlns:a16="http://schemas.microsoft.com/office/drawing/2014/main" id="{7140541C-09E3-44C2-ACD4-7D8E4AA1FC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610" name="Grafik 1609">
            <a:extLst>
              <a:ext uri="{FF2B5EF4-FFF2-40B4-BE49-F238E27FC236}">
                <a16:creationId xmlns:a16="http://schemas.microsoft.com/office/drawing/2014/main" id="{0B186DEF-FBA7-452E-98A5-DFBE0604F7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611" name="Grafik 1610">
            <a:extLst>
              <a:ext uri="{FF2B5EF4-FFF2-40B4-BE49-F238E27FC236}">
                <a16:creationId xmlns:a16="http://schemas.microsoft.com/office/drawing/2014/main" id="{7D08BE18-BC64-44C0-87D3-5107353015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612" name="Grafik 1611">
            <a:extLst>
              <a:ext uri="{FF2B5EF4-FFF2-40B4-BE49-F238E27FC236}">
                <a16:creationId xmlns:a16="http://schemas.microsoft.com/office/drawing/2014/main" id="{3DBA913B-6EED-4A9D-8676-49E7305A10F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613" name="Grafik 1612">
            <a:extLst>
              <a:ext uri="{FF2B5EF4-FFF2-40B4-BE49-F238E27FC236}">
                <a16:creationId xmlns:a16="http://schemas.microsoft.com/office/drawing/2014/main" id="{CF0D5B6D-6FD9-4180-BD22-9C8EF5F880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614" name="Grafik 1613">
            <a:extLst>
              <a:ext uri="{FF2B5EF4-FFF2-40B4-BE49-F238E27FC236}">
                <a16:creationId xmlns:a16="http://schemas.microsoft.com/office/drawing/2014/main" id="{8AA93ED0-CB65-4FC9-8CAB-B6CD7076E0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615" name="Grafik 1614">
            <a:extLst>
              <a:ext uri="{FF2B5EF4-FFF2-40B4-BE49-F238E27FC236}">
                <a16:creationId xmlns:a16="http://schemas.microsoft.com/office/drawing/2014/main" id="{9A442392-2505-48B0-BCFB-CFD818A526E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616" name="Grafik 1615">
            <a:extLst>
              <a:ext uri="{FF2B5EF4-FFF2-40B4-BE49-F238E27FC236}">
                <a16:creationId xmlns:a16="http://schemas.microsoft.com/office/drawing/2014/main" id="{242270DE-8188-4436-AAFE-A6AAE4CDA7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617" name="Grafik 1616">
            <a:extLst>
              <a:ext uri="{FF2B5EF4-FFF2-40B4-BE49-F238E27FC236}">
                <a16:creationId xmlns:a16="http://schemas.microsoft.com/office/drawing/2014/main" id="{E10D7503-2B9D-433D-B7EA-24A5B9FB92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618" name="Grafik 1617">
            <a:extLst>
              <a:ext uri="{FF2B5EF4-FFF2-40B4-BE49-F238E27FC236}">
                <a16:creationId xmlns:a16="http://schemas.microsoft.com/office/drawing/2014/main" id="{ADD3EBE5-EA30-4FA3-BB07-2B6DB0E41C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619" name="Grafik 1618">
            <a:extLst>
              <a:ext uri="{FF2B5EF4-FFF2-40B4-BE49-F238E27FC236}">
                <a16:creationId xmlns:a16="http://schemas.microsoft.com/office/drawing/2014/main" id="{99065CBC-2B94-4829-9DDF-3ACE3044ACF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620" name="Grafik 1619">
            <a:extLst>
              <a:ext uri="{FF2B5EF4-FFF2-40B4-BE49-F238E27FC236}">
                <a16:creationId xmlns:a16="http://schemas.microsoft.com/office/drawing/2014/main" id="{27000175-CD7A-4992-B0EC-D8D7FA1C7D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621" name="Grafik 1620">
            <a:extLst>
              <a:ext uri="{FF2B5EF4-FFF2-40B4-BE49-F238E27FC236}">
                <a16:creationId xmlns:a16="http://schemas.microsoft.com/office/drawing/2014/main" id="{4CCBE90F-E34C-4F48-BC8C-200D087E493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622" name="Grafik 1621">
            <a:extLst>
              <a:ext uri="{FF2B5EF4-FFF2-40B4-BE49-F238E27FC236}">
                <a16:creationId xmlns:a16="http://schemas.microsoft.com/office/drawing/2014/main" id="{6F171C39-BF0E-4D68-BC4A-5931AEC0029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623" name="Grafik 1622">
            <a:extLst>
              <a:ext uri="{FF2B5EF4-FFF2-40B4-BE49-F238E27FC236}">
                <a16:creationId xmlns:a16="http://schemas.microsoft.com/office/drawing/2014/main" id="{5E0CA2CC-259D-4C16-A73C-04A37259DEC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624" name="Grafik 1623">
            <a:extLst>
              <a:ext uri="{FF2B5EF4-FFF2-40B4-BE49-F238E27FC236}">
                <a16:creationId xmlns:a16="http://schemas.microsoft.com/office/drawing/2014/main" id="{4043F1E1-3252-47DA-A2F3-E69E865782E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625" name="Grafik 1624">
            <a:extLst>
              <a:ext uri="{FF2B5EF4-FFF2-40B4-BE49-F238E27FC236}">
                <a16:creationId xmlns:a16="http://schemas.microsoft.com/office/drawing/2014/main" id="{72DD934C-C9F1-4242-9D92-BACBD08B06F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626" name="Grafik 1625">
            <a:extLst>
              <a:ext uri="{FF2B5EF4-FFF2-40B4-BE49-F238E27FC236}">
                <a16:creationId xmlns:a16="http://schemas.microsoft.com/office/drawing/2014/main" id="{1C343208-FD6E-473E-8AAC-BBAC2D61AF3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627" name="Grafik 1626">
            <a:extLst>
              <a:ext uri="{FF2B5EF4-FFF2-40B4-BE49-F238E27FC236}">
                <a16:creationId xmlns:a16="http://schemas.microsoft.com/office/drawing/2014/main" id="{9C923289-C2C0-4DE8-8CB4-A8621BFEE8B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628" name="Grafik 1627">
            <a:extLst>
              <a:ext uri="{FF2B5EF4-FFF2-40B4-BE49-F238E27FC236}">
                <a16:creationId xmlns:a16="http://schemas.microsoft.com/office/drawing/2014/main" id="{6E2F820D-793F-4C55-B188-339704C038E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629" name="Grafik 1628">
            <a:extLst>
              <a:ext uri="{FF2B5EF4-FFF2-40B4-BE49-F238E27FC236}">
                <a16:creationId xmlns:a16="http://schemas.microsoft.com/office/drawing/2014/main" id="{07A2DF03-3047-4634-B962-FF8518F52C7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630" name="Grafik 1629">
            <a:extLst>
              <a:ext uri="{FF2B5EF4-FFF2-40B4-BE49-F238E27FC236}">
                <a16:creationId xmlns:a16="http://schemas.microsoft.com/office/drawing/2014/main" id="{9A24102D-E149-4A2A-8751-B675415EF58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631" name="Grafik 1630">
            <a:extLst>
              <a:ext uri="{FF2B5EF4-FFF2-40B4-BE49-F238E27FC236}">
                <a16:creationId xmlns:a16="http://schemas.microsoft.com/office/drawing/2014/main" id="{AB23C9DF-A194-4CD6-AE49-5350B302F1E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632" name="Grafik 1631">
            <a:extLst>
              <a:ext uri="{FF2B5EF4-FFF2-40B4-BE49-F238E27FC236}">
                <a16:creationId xmlns:a16="http://schemas.microsoft.com/office/drawing/2014/main" id="{4A889998-FF78-4F3E-A5EF-E241F548C30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633" name="Grafik 1632">
            <a:extLst>
              <a:ext uri="{FF2B5EF4-FFF2-40B4-BE49-F238E27FC236}">
                <a16:creationId xmlns:a16="http://schemas.microsoft.com/office/drawing/2014/main" id="{848073A1-041C-4D2C-82E6-D5E1F7CEDFA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634" name="Grafik 1633">
            <a:extLst>
              <a:ext uri="{FF2B5EF4-FFF2-40B4-BE49-F238E27FC236}">
                <a16:creationId xmlns:a16="http://schemas.microsoft.com/office/drawing/2014/main" id="{7F9B62C8-DA28-474C-842C-28905C2946B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635" name="Grafik 1634">
            <a:extLst>
              <a:ext uri="{FF2B5EF4-FFF2-40B4-BE49-F238E27FC236}">
                <a16:creationId xmlns:a16="http://schemas.microsoft.com/office/drawing/2014/main" id="{B48B58FC-F2CA-4D0A-8016-7812E0461D5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636" name="Grafik 1635">
            <a:extLst>
              <a:ext uri="{FF2B5EF4-FFF2-40B4-BE49-F238E27FC236}">
                <a16:creationId xmlns:a16="http://schemas.microsoft.com/office/drawing/2014/main" id="{3411813F-CA03-43C8-B9F9-01A3381D96B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637" name="Grafik 1636">
            <a:extLst>
              <a:ext uri="{FF2B5EF4-FFF2-40B4-BE49-F238E27FC236}">
                <a16:creationId xmlns:a16="http://schemas.microsoft.com/office/drawing/2014/main" id="{D7BE92DD-F55B-4391-80D5-BB6C22BC61D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638" name="Grafik 1637">
            <a:extLst>
              <a:ext uri="{FF2B5EF4-FFF2-40B4-BE49-F238E27FC236}">
                <a16:creationId xmlns:a16="http://schemas.microsoft.com/office/drawing/2014/main" id="{356EE342-C96B-4CCD-BFC2-99587B04B6A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639" name="Grafik 1638">
            <a:extLst>
              <a:ext uri="{FF2B5EF4-FFF2-40B4-BE49-F238E27FC236}">
                <a16:creationId xmlns:a16="http://schemas.microsoft.com/office/drawing/2014/main" id="{69C266C6-4BA0-4D98-99B8-AC2DBCE2E33D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640" name="Grafik 1639">
            <a:extLst>
              <a:ext uri="{FF2B5EF4-FFF2-40B4-BE49-F238E27FC236}">
                <a16:creationId xmlns:a16="http://schemas.microsoft.com/office/drawing/2014/main" id="{960ADEC5-D198-42CE-8181-0831C944972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641" name="Grafik 1640">
            <a:extLst>
              <a:ext uri="{FF2B5EF4-FFF2-40B4-BE49-F238E27FC236}">
                <a16:creationId xmlns:a16="http://schemas.microsoft.com/office/drawing/2014/main" id="{470C35BD-7A89-42E1-8DAB-D9A5EB5EAE36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642" name="Grafik 1641">
            <a:extLst>
              <a:ext uri="{FF2B5EF4-FFF2-40B4-BE49-F238E27FC236}">
                <a16:creationId xmlns:a16="http://schemas.microsoft.com/office/drawing/2014/main" id="{2CE63F39-A079-4233-BBA3-6133729C768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643" name="Grafik 1642">
            <a:extLst>
              <a:ext uri="{FF2B5EF4-FFF2-40B4-BE49-F238E27FC236}">
                <a16:creationId xmlns:a16="http://schemas.microsoft.com/office/drawing/2014/main" id="{3B481EF1-8F78-43CD-A6D4-248F3B34B6B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644" name="Grafik 1643">
            <a:extLst>
              <a:ext uri="{FF2B5EF4-FFF2-40B4-BE49-F238E27FC236}">
                <a16:creationId xmlns:a16="http://schemas.microsoft.com/office/drawing/2014/main" id="{0CA06BA5-B19A-4CBC-BF17-1563F1D3363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645" name="Grafik 1644">
            <a:extLst>
              <a:ext uri="{FF2B5EF4-FFF2-40B4-BE49-F238E27FC236}">
                <a16:creationId xmlns:a16="http://schemas.microsoft.com/office/drawing/2014/main" id="{62061BC2-2A1A-4F3E-89BB-AA0B6E6DD12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646" name="Grafik 1645">
            <a:extLst>
              <a:ext uri="{FF2B5EF4-FFF2-40B4-BE49-F238E27FC236}">
                <a16:creationId xmlns:a16="http://schemas.microsoft.com/office/drawing/2014/main" id="{81FB8C66-1C75-47CA-B59D-C04D0B67E0F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647" name="Grafik 1646">
            <a:extLst>
              <a:ext uri="{FF2B5EF4-FFF2-40B4-BE49-F238E27FC236}">
                <a16:creationId xmlns:a16="http://schemas.microsoft.com/office/drawing/2014/main" id="{F4A58946-BFF0-463B-82E4-9C4033CDD7E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648" name="Grafik 1647">
            <a:extLst>
              <a:ext uri="{FF2B5EF4-FFF2-40B4-BE49-F238E27FC236}">
                <a16:creationId xmlns:a16="http://schemas.microsoft.com/office/drawing/2014/main" id="{7C1BA31C-5C84-4863-BBA7-EC12BCEB4D3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649" name="Grafik 1648">
            <a:extLst>
              <a:ext uri="{FF2B5EF4-FFF2-40B4-BE49-F238E27FC236}">
                <a16:creationId xmlns:a16="http://schemas.microsoft.com/office/drawing/2014/main" id="{FC54FB71-1AB6-4D76-A45E-FFF53D5310A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650" name="Grafik 1649">
            <a:extLst>
              <a:ext uri="{FF2B5EF4-FFF2-40B4-BE49-F238E27FC236}">
                <a16:creationId xmlns:a16="http://schemas.microsoft.com/office/drawing/2014/main" id="{5031A5E0-80DB-41A3-9544-07A22F13AC0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651" name="Grafik 1650">
            <a:extLst>
              <a:ext uri="{FF2B5EF4-FFF2-40B4-BE49-F238E27FC236}">
                <a16:creationId xmlns:a16="http://schemas.microsoft.com/office/drawing/2014/main" id="{6F673793-3061-4A9F-8846-DF779E25039C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652" name="Grafik 1651">
            <a:extLst>
              <a:ext uri="{FF2B5EF4-FFF2-40B4-BE49-F238E27FC236}">
                <a16:creationId xmlns:a16="http://schemas.microsoft.com/office/drawing/2014/main" id="{EBD7044A-259F-4533-8D3E-9E96A48B382B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653" name="Grafik 1652">
            <a:extLst>
              <a:ext uri="{FF2B5EF4-FFF2-40B4-BE49-F238E27FC236}">
                <a16:creationId xmlns:a16="http://schemas.microsoft.com/office/drawing/2014/main" id="{92D8542A-A685-406D-8CB6-63076B4B219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654" name="Grafik 1653">
            <a:extLst>
              <a:ext uri="{FF2B5EF4-FFF2-40B4-BE49-F238E27FC236}">
                <a16:creationId xmlns:a16="http://schemas.microsoft.com/office/drawing/2014/main" id="{58A5841E-7707-4A27-9B97-96DDC77EFB14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655" name="Grafik 1654">
            <a:extLst>
              <a:ext uri="{FF2B5EF4-FFF2-40B4-BE49-F238E27FC236}">
                <a16:creationId xmlns:a16="http://schemas.microsoft.com/office/drawing/2014/main" id="{184774AD-FEE6-41C0-9806-F3A82652F4C6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656" name="Grafik 1655">
            <a:extLst>
              <a:ext uri="{FF2B5EF4-FFF2-40B4-BE49-F238E27FC236}">
                <a16:creationId xmlns:a16="http://schemas.microsoft.com/office/drawing/2014/main" id="{B93F50CB-89EE-46C2-B62C-4588FBDC90A3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657" name="Grafik 1656">
            <a:extLst>
              <a:ext uri="{FF2B5EF4-FFF2-40B4-BE49-F238E27FC236}">
                <a16:creationId xmlns:a16="http://schemas.microsoft.com/office/drawing/2014/main" id="{576BFF16-BF59-4B9F-B4D4-BF68D79C4DBB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658" name="Grafik 1657">
            <a:extLst>
              <a:ext uri="{FF2B5EF4-FFF2-40B4-BE49-F238E27FC236}">
                <a16:creationId xmlns:a16="http://schemas.microsoft.com/office/drawing/2014/main" id="{79C3A8EA-56BA-4A8B-9B65-499D97F2D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659" name="Grafik 1658">
            <a:extLst>
              <a:ext uri="{FF2B5EF4-FFF2-40B4-BE49-F238E27FC236}">
                <a16:creationId xmlns:a16="http://schemas.microsoft.com/office/drawing/2014/main" id="{8F562819-4D17-4890-A8C2-30BB92C8E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660" name="Grafik 1659">
            <a:extLst>
              <a:ext uri="{FF2B5EF4-FFF2-40B4-BE49-F238E27FC236}">
                <a16:creationId xmlns:a16="http://schemas.microsoft.com/office/drawing/2014/main" id="{3489FFD4-95CE-44CA-BCD4-BB54C99AF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661" name="Grafik 1660">
            <a:extLst>
              <a:ext uri="{FF2B5EF4-FFF2-40B4-BE49-F238E27FC236}">
                <a16:creationId xmlns:a16="http://schemas.microsoft.com/office/drawing/2014/main" id="{B3AB6426-2866-41CD-8729-68502E9AB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662" name="Grafik 1661">
            <a:extLst>
              <a:ext uri="{FF2B5EF4-FFF2-40B4-BE49-F238E27FC236}">
                <a16:creationId xmlns:a16="http://schemas.microsoft.com/office/drawing/2014/main" id="{C9C6B609-F538-45E1-9803-249CB12A3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663" name="Grafik 1662">
            <a:extLst>
              <a:ext uri="{FF2B5EF4-FFF2-40B4-BE49-F238E27FC236}">
                <a16:creationId xmlns:a16="http://schemas.microsoft.com/office/drawing/2014/main" id="{9FF133DE-B66B-4368-9F02-1329173BD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664" name="Grafik 1663">
            <a:extLst>
              <a:ext uri="{FF2B5EF4-FFF2-40B4-BE49-F238E27FC236}">
                <a16:creationId xmlns:a16="http://schemas.microsoft.com/office/drawing/2014/main" id="{A555EFDF-C93A-48A2-AA91-23072A1D3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665" name="Grafik 1664">
            <a:extLst>
              <a:ext uri="{FF2B5EF4-FFF2-40B4-BE49-F238E27FC236}">
                <a16:creationId xmlns:a16="http://schemas.microsoft.com/office/drawing/2014/main" id="{0199CA89-321C-4A44-A685-15C1CF5FB5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666" name="Grafik 1665">
            <a:extLst>
              <a:ext uri="{FF2B5EF4-FFF2-40B4-BE49-F238E27FC236}">
                <a16:creationId xmlns:a16="http://schemas.microsoft.com/office/drawing/2014/main" id="{362466E2-897A-4258-9739-140231F54B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667" name="Grafik 1666">
            <a:extLst>
              <a:ext uri="{FF2B5EF4-FFF2-40B4-BE49-F238E27FC236}">
                <a16:creationId xmlns:a16="http://schemas.microsoft.com/office/drawing/2014/main" id="{71E21139-806A-4EC3-839D-455FEEF0E9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668" name="Grafik 1667">
            <a:extLst>
              <a:ext uri="{FF2B5EF4-FFF2-40B4-BE49-F238E27FC236}">
                <a16:creationId xmlns:a16="http://schemas.microsoft.com/office/drawing/2014/main" id="{07D080F5-3831-4352-BFE0-9519338173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669" name="Grafik 1668">
            <a:extLst>
              <a:ext uri="{FF2B5EF4-FFF2-40B4-BE49-F238E27FC236}">
                <a16:creationId xmlns:a16="http://schemas.microsoft.com/office/drawing/2014/main" id="{A965CFB2-DC71-4840-8C9C-9A1B654409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670" name="Grafik 1669">
            <a:extLst>
              <a:ext uri="{FF2B5EF4-FFF2-40B4-BE49-F238E27FC236}">
                <a16:creationId xmlns:a16="http://schemas.microsoft.com/office/drawing/2014/main" id="{D1B43768-5654-4856-9920-00E783B8A8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671" name="Grafik 1670">
            <a:extLst>
              <a:ext uri="{FF2B5EF4-FFF2-40B4-BE49-F238E27FC236}">
                <a16:creationId xmlns:a16="http://schemas.microsoft.com/office/drawing/2014/main" id="{88C057F4-CC1F-4A0F-AE38-5650465C6B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672" name="Grafik 1671">
            <a:extLst>
              <a:ext uri="{FF2B5EF4-FFF2-40B4-BE49-F238E27FC236}">
                <a16:creationId xmlns:a16="http://schemas.microsoft.com/office/drawing/2014/main" id="{D4964BD5-7847-42E4-BFA6-2BAE4BBB16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673" name="Grafik 1672">
            <a:extLst>
              <a:ext uri="{FF2B5EF4-FFF2-40B4-BE49-F238E27FC236}">
                <a16:creationId xmlns:a16="http://schemas.microsoft.com/office/drawing/2014/main" id="{1BCDD5DE-F321-494F-A7EC-42C4EBA0AE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674" name="Grafik 1673">
            <a:extLst>
              <a:ext uri="{FF2B5EF4-FFF2-40B4-BE49-F238E27FC236}">
                <a16:creationId xmlns:a16="http://schemas.microsoft.com/office/drawing/2014/main" id="{DDEA72CD-507C-4F99-94E5-A197138D07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675" name="Grafik 1674">
            <a:extLst>
              <a:ext uri="{FF2B5EF4-FFF2-40B4-BE49-F238E27FC236}">
                <a16:creationId xmlns:a16="http://schemas.microsoft.com/office/drawing/2014/main" id="{DE1ABC24-5A4B-4057-9E5C-792E650488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676" name="Grafik 1675">
            <a:extLst>
              <a:ext uri="{FF2B5EF4-FFF2-40B4-BE49-F238E27FC236}">
                <a16:creationId xmlns:a16="http://schemas.microsoft.com/office/drawing/2014/main" id="{B84A3EF2-1073-4F14-A033-73E37F40D50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677" name="Grafik 1676">
            <a:extLst>
              <a:ext uri="{FF2B5EF4-FFF2-40B4-BE49-F238E27FC236}">
                <a16:creationId xmlns:a16="http://schemas.microsoft.com/office/drawing/2014/main" id="{C89CDB4C-5B97-4474-8C98-B7A50A691B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678" name="Grafik 1677">
            <a:extLst>
              <a:ext uri="{FF2B5EF4-FFF2-40B4-BE49-F238E27FC236}">
                <a16:creationId xmlns:a16="http://schemas.microsoft.com/office/drawing/2014/main" id="{9CA710B8-9F2E-4EB5-8E37-F87FE69CCA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679" name="Grafik 1678">
            <a:extLst>
              <a:ext uri="{FF2B5EF4-FFF2-40B4-BE49-F238E27FC236}">
                <a16:creationId xmlns:a16="http://schemas.microsoft.com/office/drawing/2014/main" id="{CAB3C505-793A-445A-A591-B3DCD3EB99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680" name="Grafik 1679">
            <a:extLst>
              <a:ext uri="{FF2B5EF4-FFF2-40B4-BE49-F238E27FC236}">
                <a16:creationId xmlns:a16="http://schemas.microsoft.com/office/drawing/2014/main" id="{9B9CA29E-E283-424F-9633-234272A21ED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681" name="Grafik 1680">
            <a:extLst>
              <a:ext uri="{FF2B5EF4-FFF2-40B4-BE49-F238E27FC236}">
                <a16:creationId xmlns:a16="http://schemas.microsoft.com/office/drawing/2014/main" id="{EE9F5994-AB0E-4160-9D8E-9BBABF63B12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682" name="Grafik 1681">
            <a:extLst>
              <a:ext uri="{FF2B5EF4-FFF2-40B4-BE49-F238E27FC236}">
                <a16:creationId xmlns:a16="http://schemas.microsoft.com/office/drawing/2014/main" id="{D624EA8A-BEF2-42D0-B6A8-194E93F0110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683" name="Grafik 1682">
            <a:extLst>
              <a:ext uri="{FF2B5EF4-FFF2-40B4-BE49-F238E27FC236}">
                <a16:creationId xmlns:a16="http://schemas.microsoft.com/office/drawing/2014/main" id="{081AFADC-ED20-451C-BA6B-F582E17766D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684" name="Grafik 1683">
            <a:extLst>
              <a:ext uri="{FF2B5EF4-FFF2-40B4-BE49-F238E27FC236}">
                <a16:creationId xmlns:a16="http://schemas.microsoft.com/office/drawing/2014/main" id="{77FF954B-B06C-47C4-9451-61370DD02B7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685" name="Grafik 1684">
            <a:extLst>
              <a:ext uri="{FF2B5EF4-FFF2-40B4-BE49-F238E27FC236}">
                <a16:creationId xmlns:a16="http://schemas.microsoft.com/office/drawing/2014/main" id="{3976323C-F421-422C-B067-385EBA9A1CD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686" name="Grafik 1685">
            <a:extLst>
              <a:ext uri="{FF2B5EF4-FFF2-40B4-BE49-F238E27FC236}">
                <a16:creationId xmlns:a16="http://schemas.microsoft.com/office/drawing/2014/main" id="{4ED6028C-2E5D-4E6D-A8D2-FF2AF94B60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687" name="Grafik 1686">
            <a:extLst>
              <a:ext uri="{FF2B5EF4-FFF2-40B4-BE49-F238E27FC236}">
                <a16:creationId xmlns:a16="http://schemas.microsoft.com/office/drawing/2014/main" id="{E0D92EE0-E853-45FD-B462-ED2B1FFB8BA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688" name="Grafik 1687">
            <a:extLst>
              <a:ext uri="{FF2B5EF4-FFF2-40B4-BE49-F238E27FC236}">
                <a16:creationId xmlns:a16="http://schemas.microsoft.com/office/drawing/2014/main" id="{ADCFD8A1-163C-4E90-A81C-427B55FE284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689" name="Grafik 1688">
            <a:extLst>
              <a:ext uri="{FF2B5EF4-FFF2-40B4-BE49-F238E27FC236}">
                <a16:creationId xmlns:a16="http://schemas.microsoft.com/office/drawing/2014/main" id="{3F031649-297A-45C1-887D-10799CD63DB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690" name="Grafik 1689">
            <a:extLst>
              <a:ext uri="{FF2B5EF4-FFF2-40B4-BE49-F238E27FC236}">
                <a16:creationId xmlns:a16="http://schemas.microsoft.com/office/drawing/2014/main" id="{0012DEF9-EF1E-4CC7-9FB6-AD8CBAF7225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691" name="Grafik 1690">
            <a:extLst>
              <a:ext uri="{FF2B5EF4-FFF2-40B4-BE49-F238E27FC236}">
                <a16:creationId xmlns:a16="http://schemas.microsoft.com/office/drawing/2014/main" id="{79CE28A8-F610-41CE-B11D-99BDB1EE867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692" name="Grafik 1691">
            <a:extLst>
              <a:ext uri="{FF2B5EF4-FFF2-40B4-BE49-F238E27FC236}">
                <a16:creationId xmlns:a16="http://schemas.microsoft.com/office/drawing/2014/main" id="{1CD10DE8-3125-45AC-BC56-F80C541A4DB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693" name="Grafik 1692">
            <a:extLst>
              <a:ext uri="{FF2B5EF4-FFF2-40B4-BE49-F238E27FC236}">
                <a16:creationId xmlns:a16="http://schemas.microsoft.com/office/drawing/2014/main" id="{C2B27936-AAF8-418E-AAEE-72A91486868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694" name="Grafik 1693">
            <a:extLst>
              <a:ext uri="{FF2B5EF4-FFF2-40B4-BE49-F238E27FC236}">
                <a16:creationId xmlns:a16="http://schemas.microsoft.com/office/drawing/2014/main" id="{D5027C40-888B-4991-9B78-038CB856B2F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695" name="Grafik 1694">
            <a:extLst>
              <a:ext uri="{FF2B5EF4-FFF2-40B4-BE49-F238E27FC236}">
                <a16:creationId xmlns:a16="http://schemas.microsoft.com/office/drawing/2014/main" id="{F7DDFCF5-61E2-4E26-B773-8E151F1456B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696" name="Grafik 1695">
            <a:extLst>
              <a:ext uri="{FF2B5EF4-FFF2-40B4-BE49-F238E27FC236}">
                <a16:creationId xmlns:a16="http://schemas.microsoft.com/office/drawing/2014/main" id="{177D4A05-B6AE-4147-A6A2-04BAE20D60F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697" name="Grafik 1696">
            <a:extLst>
              <a:ext uri="{FF2B5EF4-FFF2-40B4-BE49-F238E27FC236}">
                <a16:creationId xmlns:a16="http://schemas.microsoft.com/office/drawing/2014/main" id="{E1E43D9F-4658-4650-B9F2-B96E7034D50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698" name="Grafik 1697">
            <a:extLst>
              <a:ext uri="{FF2B5EF4-FFF2-40B4-BE49-F238E27FC236}">
                <a16:creationId xmlns:a16="http://schemas.microsoft.com/office/drawing/2014/main" id="{09FA1ACB-4B2A-429F-AB92-7F4C451B1C2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699" name="Grafik 1698">
            <a:extLst>
              <a:ext uri="{FF2B5EF4-FFF2-40B4-BE49-F238E27FC236}">
                <a16:creationId xmlns:a16="http://schemas.microsoft.com/office/drawing/2014/main" id="{D1489BCD-B0E1-4D14-A315-375CDBA3AB2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700" name="Grafik 1699">
            <a:extLst>
              <a:ext uri="{FF2B5EF4-FFF2-40B4-BE49-F238E27FC236}">
                <a16:creationId xmlns:a16="http://schemas.microsoft.com/office/drawing/2014/main" id="{1F068D2A-597B-411E-AD08-63E9556D272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701" name="Grafik 1700">
            <a:extLst>
              <a:ext uri="{FF2B5EF4-FFF2-40B4-BE49-F238E27FC236}">
                <a16:creationId xmlns:a16="http://schemas.microsoft.com/office/drawing/2014/main" id="{273F0724-1AAC-47BC-B943-941797BE236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702" name="Grafik 1701">
            <a:extLst>
              <a:ext uri="{FF2B5EF4-FFF2-40B4-BE49-F238E27FC236}">
                <a16:creationId xmlns:a16="http://schemas.microsoft.com/office/drawing/2014/main" id="{B0CB0DA9-46C6-4A29-9624-96C6B209A88B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703" name="Grafik 1702">
            <a:extLst>
              <a:ext uri="{FF2B5EF4-FFF2-40B4-BE49-F238E27FC236}">
                <a16:creationId xmlns:a16="http://schemas.microsoft.com/office/drawing/2014/main" id="{E605FC66-96B5-4943-BF0A-A5A7DD46869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704" name="Grafik 1703">
            <a:extLst>
              <a:ext uri="{FF2B5EF4-FFF2-40B4-BE49-F238E27FC236}">
                <a16:creationId xmlns:a16="http://schemas.microsoft.com/office/drawing/2014/main" id="{0FCDAC65-F0D1-45B0-B961-592A6ABABEB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705" name="Grafik 1704">
            <a:extLst>
              <a:ext uri="{FF2B5EF4-FFF2-40B4-BE49-F238E27FC236}">
                <a16:creationId xmlns:a16="http://schemas.microsoft.com/office/drawing/2014/main" id="{59D037D1-54AF-4569-B0CA-A176F783C12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706" name="Grafik 1705">
            <a:extLst>
              <a:ext uri="{FF2B5EF4-FFF2-40B4-BE49-F238E27FC236}">
                <a16:creationId xmlns:a16="http://schemas.microsoft.com/office/drawing/2014/main" id="{B8CC8355-6595-4F46-9310-92796655516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707" name="Grafik 1706">
            <a:extLst>
              <a:ext uri="{FF2B5EF4-FFF2-40B4-BE49-F238E27FC236}">
                <a16:creationId xmlns:a16="http://schemas.microsoft.com/office/drawing/2014/main" id="{558DAA8F-674B-4350-9297-B376F38D64D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708" name="Grafik 1707">
            <a:extLst>
              <a:ext uri="{FF2B5EF4-FFF2-40B4-BE49-F238E27FC236}">
                <a16:creationId xmlns:a16="http://schemas.microsoft.com/office/drawing/2014/main" id="{EBCE6105-A86C-44CD-8665-35DC84C79324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709" name="Grafik 1708">
            <a:extLst>
              <a:ext uri="{FF2B5EF4-FFF2-40B4-BE49-F238E27FC236}">
                <a16:creationId xmlns:a16="http://schemas.microsoft.com/office/drawing/2014/main" id="{544EC6C8-0F07-4FF0-A927-314290707FB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710" name="Grafik 1709">
            <a:extLst>
              <a:ext uri="{FF2B5EF4-FFF2-40B4-BE49-F238E27FC236}">
                <a16:creationId xmlns:a16="http://schemas.microsoft.com/office/drawing/2014/main" id="{F5452487-624A-4631-A862-3FE0A9E3113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711" name="Grafik 1710">
            <a:extLst>
              <a:ext uri="{FF2B5EF4-FFF2-40B4-BE49-F238E27FC236}">
                <a16:creationId xmlns:a16="http://schemas.microsoft.com/office/drawing/2014/main" id="{BBCB96BA-890F-40B8-B50B-5A767A0413E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712" name="Grafik 1711">
            <a:extLst>
              <a:ext uri="{FF2B5EF4-FFF2-40B4-BE49-F238E27FC236}">
                <a16:creationId xmlns:a16="http://schemas.microsoft.com/office/drawing/2014/main" id="{F421C0F0-3FDE-4560-A0DE-B71120DD293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713" name="Grafik 1712">
            <a:extLst>
              <a:ext uri="{FF2B5EF4-FFF2-40B4-BE49-F238E27FC236}">
                <a16:creationId xmlns:a16="http://schemas.microsoft.com/office/drawing/2014/main" id="{E66B1D7F-BA85-4DDE-8301-B63649E3791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714" name="Grafik 1713">
            <a:extLst>
              <a:ext uri="{FF2B5EF4-FFF2-40B4-BE49-F238E27FC236}">
                <a16:creationId xmlns:a16="http://schemas.microsoft.com/office/drawing/2014/main" id="{985BF02C-CD0C-4080-8D0E-F59DC2E9E46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715" name="Grafik 1714">
            <a:extLst>
              <a:ext uri="{FF2B5EF4-FFF2-40B4-BE49-F238E27FC236}">
                <a16:creationId xmlns:a16="http://schemas.microsoft.com/office/drawing/2014/main" id="{320E7D34-3AB4-41BD-9C60-46E97F917955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716" name="Grafik 1715">
            <a:extLst>
              <a:ext uri="{FF2B5EF4-FFF2-40B4-BE49-F238E27FC236}">
                <a16:creationId xmlns:a16="http://schemas.microsoft.com/office/drawing/2014/main" id="{528D3F7B-E03D-47A5-873B-322F362BDAA7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717" name="Grafik 1716">
            <a:extLst>
              <a:ext uri="{FF2B5EF4-FFF2-40B4-BE49-F238E27FC236}">
                <a16:creationId xmlns:a16="http://schemas.microsoft.com/office/drawing/2014/main" id="{E5B1906F-3A49-46CB-96BE-EECA06CF1D54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718" name="Grafik 1717">
            <a:extLst>
              <a:ext uri="{FF2B5EF4-FFF2-40B4-BE49-F238E27FC236}">
                <a16:creationId xmlns:a16="http://schemas.microsoft.com/office/drawing/2014/main" id="{441E9781-BFE6-4214-AFA0-B8CAA641DAA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719" name="Grafik 1718">
            <a:extLst>
              <a:ext uri="{FF2B5EF4-FFF2-40B4-BE49-F238E27FC236}">
                <a16:creationId xmlns:a16="http://schemas.microsoft.com/office/drawing/2014/main" id="{43A02650-BB47-403D-AAC5-348808F3D82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720" name="Grafik 1719">
            <a:extLst>
              <a:ext uri="{FF2B5EF4-FFF2-40B4-BE49-F238E27FC236}">
                <a16:creationId xmlns:a16="http://schemas.microsoft.com/office/drawing/2014/main" id="{7D7DAE64-C45B-48A1-BF24-3ECDC5F2BA3B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721" name="Grafik 1720">
            <a:extLst>
              <a:ext uri="{FF2B5EF4-FFF2-40B4-BE49-F238E27FC236}">
                <a16:creationId xmlns:a16="http://schemas.microsoft.com/office/drawing/2014/main" id="{1F24ED65-9A1B-47C7-AEB5-9594E988ECB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722" name="Grafik 1721">
            <a:extLst>
              <a:ext uri="{FF2B5EF4-FFF2-40B4-BE49-F238E27FC236}">
                <a16:creationId xmlns:a16="http://schemas.microsoft.com/office/drawing/2014/main" id="{F86EAFD6-7708-4FF5-9217-261E9CC07BDD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723" name="Grafik 1722">
            <a:extLst>
              <a:ext uri="{FF2B5EF4-FFF2-40B4-BE49-F238E27FC236}">
                <a16:creationId xmlns:a16="http://schemas.microsoft.com/office/drawing/2014/main" id="{E0770EE0-0E46-46DD-8D20-84B3F5FC75EC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724" name="Grafik 1723">
            <a:extLst>
              <a:ext uri="{FF2B5EF4-FFF2-40B4-BE49-F238E27FC236}">
                <a16:creationId xmlns:a16="http://schemas.microsoft.com/office/drawing/2014/main" id="{5A799852-E0A6-4C93-BA88-F1ADCD21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725" name="Grafik 1724">
            <a:extLst>
              <a:ext uri="{FF2B5EF4-FFF2-40B4-BE49-F238E27FC236}">
                <a16:creationId xmlns:a16="http://schemas.microsoft.com/office/drawing/2014/main" id="{C923C2C6-64E8-497B-A597-EACFA9813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726" name="Grafik 1725">
            <a:extLst>
              <a:ext uri="{FF2B5EF4-FFF2-40B4-BE49-F238E27FC236}">
                <a16:creationId xmlns:a16="http://schemas.microsoft.com/office/drawing/2014/main" id="{8815235D-ADBD-4B43-8B29-3F287A5FE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727" name="Grafik 1726">
            <a:extLst>
              <a:ext uri="{FF2B5EF4-FFF2-40B4-BE49-F238E27FC236}">
                <a16:creationId xmlns:a16="http://schemas.microsoft.com/office/drawing/2014/main" id="{68FA86EF-B25C-4565-ACCC-1B0C03B8D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728" name="Grafik 1727">
            <a:extLst>
              <a:ext uri="{FF2B5EF4-FFF2-40B4-BE49-F238E27FC236}">
                <a16:creationId xmlns:a16="http://schemas.microsoft.com/office/drawing/2014/main" id="{2062B904-8257-4864-8815-B346F8966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729" name="Grafik 1728">
            <a:extLst>
              <a:ext uri="{FF2B5EF4-FFF2-40B4-BE49-F238E27FC236}">
                <a16:creationId xmlns:a16="http://schemas.microsoft.com/office/drawing/2014/main" id="{3E55BF30-F297-4F78-AD5A-631E68432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730" name="Grafik 1729">
            <a:extLst>
              <a:ext uri="{FF2B5EF4-FFF2-40B4-BE49-F238E27FC236}">
                <a16:creationId xmlns:a16="http://schemas.microsoft.com/office/drawing/2014/main" id="{24652F8A-9CA1-4FC4-9553-E47E8584D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731" name="Grafik 1730">
            <a:extLst>
              <a:ext uri="{FF2B5EF4-FFF2-40B4-BE49-F238E27FC236}">
                <a16:creationId xmlns:a16="http://schemas.microsoft.com/office/drawing/2014/main" id="{21EE2C08-9F98-4B20-9F75-ADA80D90B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732" name="Grafik 1731">
            <a:extLst>
              <a:ext uri="{FF2B5EF4-FFF2-40B4-BE49-F238E27FC236}">
                <a16:creationId xmlns:a16="http://schemas.microsoft.com/office/drawing/2014/main" id="{CEEAD188-570B-498E-9373-476131632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733" name="Grafik 1732">
            <a:extLst>
              <a:ext uri="{FF2B5EF4-FFF2-40B4-BE49-F238E27FC236}">
                <a16:creationId xmlns:a16="http://schemas.microsoft.com/office/drawing/2014/main" id="{BF1B0586-E217-4482-BFFF-CC2F9AF69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734" name="Grafik 1733">
            <a:extLst>
              <a:ext uri="{FF2B5EF4-FFF2-40B4-BE49-F238E27FC236}">
                <a16:creationId xmlns:a16="http://schemas.microsoft.com/office/drawing/2014/main" id="{D6F37EEE-3780-4E54-9F9F-B6714F233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735" name="Grafik 1734">
            <a:extLst>
              <a:ext uri="{FF2B5EF4-FFF2-40B4-BE49-F238E27FC236}">
                <a16:creationId xmlns:a16="http://schemas.microsoft.com/office/drawing/2014/main" id="{D10904FC-6F3E-4682-9921-B910BA7217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736" name="Grafik 1735">
            <a:extLst>
              <a:ext uri="{FF2B5EF4-FFF2-40B4-BE49-F238E27FC236}">
                <a16:creationId xmlns:a16="http://schemas.microsoft.com/office/drawing/2014/main" id="{37A4AC66-BB1F-4647-A1CE-AC3818E049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737" name="Grafik 1736">
            <a:extLst>
              <a:ext uri="{FF2B5EF4-FFF2-40B4-BE49-F238E27FC236}">
                <a16:creationId xmlns:a16="http://schemas.microsoft.com/office/drawing/2014/main" id="{5A04A973-5CA0-47C5-9757-42A563828D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738" name="Grafik 1737">
            <a:extLst>
              <a:ext uri="{FF2B5EF4-FFF2-40B4-BE49-F238E27FC236}">
                <a16:creationId xmlns:a16="http://schemas.microsoft.com/office/drawing/2014/main" id="{97BEE78A-A29D-4F0C-BC7D-07A30C116A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739" name="Grafik 1738">
            <a:extLst>
              <a:ext uri="{FF2B5EF4-FFF2-40B4-BE49-F238E27FC236}">
                <a16:creationId xmlns:a16="http://schemas.microsoft.com/office/drawing/2014/main" id="{4A09A65E-1B4C-4639-BFC2-063C968934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740" name="Grafik 1739">
            <a:extLst>
              <a:ext uri="{FF2B5EF4-FFF2-40B4-BE49-F238E27FC236}">
                <a16:creationId xmlns:a16="http://schemas.microsoft.com/office/drawing/2014/main" id="{A315EDB3-3A96-4A64-83D6-914582AEB1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741" name="Grafik 1740">
            <a:extLst>
              <a:ext uri="{FF2B5EF4-FFF2-40B4-BE49-F238E27FC236}">
                <a16:creationId xmlns:a16="http://schemas.microsoft.com/office/drawing/2014/main" id="{282AAC66-84AB-45C8-8DA6-641A54B96C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742" name="Grafik 1741">
            <a:extLst>
              <a:ext uri="{FF2B5EF4-FFF2-40B4-BE49-F238E27FC236}">
                <a16:creationId xmlns:a16="http://schemas.microsoft.com/office/drawing/2014/main" id="{BF5FAE2B-AD36-4523-86DB-ED1BB099CA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743" name="Grafik 1742">
            <a:extLst>
              <a:ext uri="{FF2B5EF4-FFF2-40B4-BE49-F238E27FC236}">
                <a16:creationId xmlns:a16="http://schemas.microsoft.com/office/drawing/2014/main" id="{48FBF372-F1EF-4B7C-AC15-2DD959B9AC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744" name="Grafik 1743">
            <a:extLst>
              <a:ext uri="{FF2B5EF4-FFF2-40B4-BE49-F238E27FC236}">
                <a16:creationId xmlns:a16="http://schemas.microsoft.com/office/drawing/2014/main" id="{2F7F84B5-EBE9-4821-B5CD-57608F559E9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745" name="Grafik 1744">
            <a:extLst>
              <a:ext uri="{FF2B5EF4-FFF2-40B4-BE49-F238E27FC236}">
                <a16:creationId xmlns:a16="http://schemas.microsoft.com/office/drawing/2014/main" id="{7E468EF8-2887-425B-BE78-1C8B095DBC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746" name="Grafik 1745">
            <a:extLst>
              <a:ext uri="{FF2B5EF4-FFF2-40B4-BE49-F238E27FC236}">
                <a16:creationId xmlns:a16="http://schemas.microsoft.com/office/drawing/2014/main" id="{3C518047-96EE-412C-9218-46290EDB7CC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747" name="Grafik 1746">
            <a:extLst>
              <a:ext uri="{FF2B5EF4-FFF2-40B4-BE49-F238E27FC236}">
                <a16:creationId xmlns:a16="http://schemas.microsoft.com/office/drawing/2014/main" id="{163BBCF4-B845-45DC-8181-336D4FD6E90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748" name="Grafik 1747">
            <a:extLst>
              <a:ext uri="{FF2B5EF4-FFF2-40B4-BE49-F238E27FC236}">
                <a16:creationId xmlns:a16="http://schemas.microsoft.com/office/drawing/2014/main" id="{74B85DA3-513F-4580-BBFD-99E58270F34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749" name="Grafik 1748">
            <a:extLst>
              <a:ext uri="{FF2B5EF4-FFF2-40B4-BE49-F238E27FC236}">
                <a16:creationId xmlns:a16="http://schemas.microsoft.com/office/drawing/2014/main" id="{A8D4C285-872B-46D6-87D6-B25E10FA933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750" name="Grafik 1749">
            <a:extLst>
              <a:ext uri="{FF2B5EF4-FFF2-40B4-BE49-F238E27FC236}">
                <a16:creationId xmlns:a16="http://schemas.microsoft.com/office/drawing/2014/main" id="{E74364E9-EE7E-46F3-AE9C-E858645CB73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751" name="Grafik 1750">
            <a:extLst>
              <a:ext uri="{FF2B5EF4-FFF2-40B4-BE49-F238E27FC236}">
                <a16:creationId xmlns:a16="http://schemas.microsoft.com/office/drawing/2014/main" id="{6DEBC5CA-2F36-4E07-80E0-E1E11A61D65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752" name="Grafik 1751">
            <a:extLst>
              <a:ext uri="{FF2B5EF4-FFF2-40B4-BE49-F238E27FC236}">
                <a16:creationId xmlns:a16="http://schemas.microsoft.com/office/drawing/2014/main" id="{E036C6B6-C3AD-4D28-B60E-7F6FE77E27B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753" name="Grafik 1752">
            <a:extLst>
              <a:ext uri="{FF2B5EF4-FFF2-40B4-BE49-F238E27FC236}">
                <a16:creationId xmlns:a16="http://schemas.microsoft.com/office/drawing/2014/main" id="{B398EE4A-1EBB-4D1F-BBA3-D5EAA32B40A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754" name="Grafik 1753">
            <a:extLst>
              <a:ext uri="{FF2B5EF4-FFF2-40B4-BE49-F238E27FC236}">
                <a16:creationId xmlns:a16="http://schemas.microsoft.com/office/drawing/2014/main" id="{B4FD6F40-34EE-48C9-BA71-78A50572068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755" name="Grafik 1754">
            <a:extLst>
              <a:ext uri="{FF2B5EF4-FFF2-40B4-BE49-F238E27FC236}">
                <a16:creationId xmlns:a16="http://schemas.microsoft.com/office/drawing/2014/main" id="{D682BA61-5499-4136-B817-BF01661BEEF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756" name="Grafik 1755">
            <a:extLst>
              <a:ext uri="{FF2B5EF4-FFF2-40B4-BE49-F238E27FC236}">
                <a16:creationId xmlns:a16="http://schemas.microsoft.com/office/drawing/2014/main" id="{9627C686-C9BF-416D-BE8D-AED7AE5799A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757" name="Grafik 1756">
            <a:extLst>
              <a:ext uri="{FF2B5EF4-FFF2-40B4-BE49-F238E27FC236}">
                <a16:creationId xmlns:a16="http://schemas.microsoft.com/office/drawing/2014/main" id="{98215CF2-79A5-44D5-A2F4-E9098D6DF01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758" name="Grafik 1757">
            <a:extLst>
              <a:ext uri="{FF2B5EF4-FFF2-40B4-BE49-F238E27FC236}">
                <a16:creationId xmlns:a16="http://schemas.microsoft.com/office/drawing/2014/main" id="{3B64B315-B906-428A-80BB-77C27F0F3D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759" name="Grafik 1758">
            <a:extLst>
              <a:ext uri="{FF2B5EF4-FFF2-40B4-BE49-F238E27FC236}">
                <a16:creationId xmlns:a16="http://schemas.microsoft.com/office/drawing/2014/main" id="{ABEA9443-5051-4829-841F-ECA63E213DA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760" name="Grafik 1759">
            <a:extLst>
              <a:ext uri="{FF2B5EF4-FFF2-40B4-BE49-F238E27FC236}">
                <a16:creationId xmlns:a16="http://schemas.microsoft.com/office/drawing/2014/main" id="{8AB06100-0026-439F-B0A0-B64B45564E9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761" name="Grafik 1760">
            <a:extLst>
              <a:ext uri="{FF2B5EF4-FFF2-40B4-BE49-F238E27FC236}">
                <a16:creationId xmlns:a16="http://schemas.microsoft.com/office/drawing/2014/main" id="{4D537A8A-F94E-4952-86D9-F2141CA0DF1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762" name="Grafik 1761">
            <a:extLst>
              <a:ext uri="{FF2B5EF4-FFF2-40B4-BE49-F238E27FC236}">
                <a16:creationId xmlns:a16="http://schemas.microsoft.com/office/drawing/2014/main" id="{E83CC2CD-57ED-415C-B464-0DE440D47AE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763" name="Grafik 1762">
            <a:extLst>
              <a:ext uri="{FF2B5EF4-FFF2-40B4-BE49-F238E27FC236}">
                <a16:creationId xmlns:a16="http://schemas.microsoft.com/office/drawing/2014/main" id="{5CF0F5C6-D360-4EEA-B456-938C50DA327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764" name="Grafik 1763">
            <a:extLst>
              <a:ext uri="{FF2B5EF4-FFF2-40B4-BE49-F238E27FC236}">
                <a16:creationId xmlns:a16="http://schemas.microsoft.com/office/drawing/2014/main" id="{D5BF9D3E-017F-4EA7-80E9-49AD82D4120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765" name="Grafik 1764">
            <a:extLst>
              <a:ext uri="{FF2B5EF4-FFF2-40B4-BE49-F238E27FC236}">
                <a16:creationId xmlns:a16="http://schemas.microsoft.com/office/drawing/2014/main" id="{761D643A-0CCE-4A04-8DE6-FE0F65D3E72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766" name="Grafik 1765">
            <a:extLst>
              <a:ext uri="{FF2B5EF4-FFF2-40B4-BE49-F238E27FC236}">
                <a16:creationId xmlns:a16="http://schemas.microsoft.com/office/drawing/2014/main" id="{3DF28FE1-456F-435A-A89B-C266A2ABD05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767" name="Grafik 1766">
            <a:extLst>
              <a:ext uri="{FF2B5EF4-FFF2-40B4-BE49-F238E27FC236}">
                <a16:creationId xmlns:a16="http://schemas.microsoft.com/office/drawing/2014/main" id="{675791D0-29CB-41DE-9EC7-1D9A640CD59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768" name="Grafik 1767">
            <a:extLst>
              <a:ext uri="{FF2B5EF4-FFF2-40B4-BE49-F238E27FC236}">
                <a16:creationId xmlns:a16="http://schemas.microsoft.com/office/drawing/2014/main" id="{7E2DE0A1-8248-4D72-B52E-018C11144E1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769" name="Grafik 1768">
            <a:extLst>
              <a:ext uri="{FF2B5EF4-FFF2-40B4-BE49-F238E27FC236}">
                <a16:creationId xmlns:a16="http://schemas.microsoft.com/office/drawing/2014/main" id="{C982357E-7A6C-4818-84C6-02D0DC5C475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770" name="Grafik 1769">
            <a:extLst>
              <a:ext uri="{FF2B5EF4-FFF2-40B4-BE49-F238E27FC236}">
                <a16:creationId xmlns:a16="http://schemas.microsoft.com/office/drawing/2014/main" id="{B69D7EE9-9D16-4B0A-9316-0F15517BF25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771" name="Grafik 1770">
            <a:extLst>
              <a:ext uri="{FF2B5EF4-FFF2-40B4-BE49-F238E27FC236}">
                <a16:creationId xmlns:a16="http://schemas.microsoft.com/office/drawing/2014/main" id="{4AB5EB79-AB04-4771-BD38-5FB77EE16B3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772" name="Grafik 1771">
            <a:extLst>
              <a:ext uri="{FF2B5EF4-FFF2-40B4-BE49-F238E27FC236}">
                <a16:creationId xmlns:a16="http://schemas.microsoft.com/office/drawing/2014/main" id="{86EF5426-4B97-44EE-8D27-5B812C73827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773" name="Grafik 1772">
            <a:extLst>
              <a:ext uri="{FF2B5EF4-FFF2-40B4-BE49-F238E27FC236}">
                <a16:creationId xmlns:a16="http://schemas.microsoft.com/office/drawing/2014/main" id="{DBD70010-0285-4DBF-8871-444DCF67661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774" name="Grafik 1773">
            <a:extLst>
              <a:ext uri="{FF2B5EF4-FFF2-40B4-BE49-F238E27FC236}">
                <a16:creationId xmlns:a16="http://schemas.microsoft.com/office/drawing/2014/main" id="{FE0915BA-0182-42CA-ADCD-3B219DEA596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775" name="Grafik 1774">
            <a:extLst>
              <a:ext uri="{FF2B5EF4-FFF2-40B4-BE49-F238E27FC236}">
                <a16:creationId xmlns:a16="http://schemas.microsoft.com/office/drawing/2014/main" id="{DC91D6CB-3FDA-424E-B3A9-0E86C794707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776" name="Grafik 1775">
            <a:extLst>
              <a:ext uri="{FF2B5EF4-FFF2-40B4-BE49-F238E27FC236}">
                <a16:creationId xmlns:a16="http://schemas.microsoft.com/office/drawing/2014/main" id="{ACC8C36F-226F-416B-A83F-14EB8F6CFD6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777" name="Grafik 1776">
            <a:extLst>
              <a:ext uri="{FF2B5EF4-FFF2-40B4-BE49-F238E27FC236}">
                <a16:creationId xmlns:a16="http://schemas.microsoft.com/office/drawing/2014/main" id="{84065CF0-F571-433F-9F00-6B7B9FDAF3DF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778" name="Grafik 1777">
            <a:extLst>
              <a:ext uri="{FF2B5EF4-FFF2-40B4-BE49-F238E27FC236}">
                <a16:creationId xmlns:a16="http://schemas.microsoft.com/office/drawing/2014/main" id="{13866A32-B736-4802-8BD5-BAFD7E5EC1F0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779" name="Grafik 1778">
            <a:extLst>
              <a:ext uri="{FF2B5EF4-FFF2-40B4-BE49-F238E27FC236}">
                <a16:creationId xmlns:a16="http://schemas.microsoft.com/office/drawing/2014/main" id="{D394394F-64B3-4066-977F-6E044D5A1D23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780" name="Grafik 1779">
            <a:extLst>
              <a:ext uri="{FF2B5EF4-FFF2-40B4-BE49-F238E27FC236}">
                <a16:creationId xmlns:a16="http://schemas.microsoft.com/office/drawing/2014/main" id="{2C513108-142F-4511-B4E7-8493AF88797C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781" name="Grafik 1780">
            <a:extLst>
              <a:ext uri="{FF2B5EF4-FFF2-40B4-BE49-F238E27FC236}">
                <a16:creationId xmlns:a16="http://schemas.microsoft.com/office/drawing/2014/main" id="{66B47B91-D088-42EB-9027-875BD3C621F9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782" name="Grafik 1781">
            <a:extLst>
              <a:ext uri="{FF2B5EF4-FFF2-40B4-BE49-F238E27FC236}">
                <a16:creationId xmlns:a16="http://schemas.microsoft.com/office/drawing/2014/main" id="{131A526A-F1C1-4C64-B9AE-9CF751973A0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783" name="Grafik 1782">
            <a:extLst>
              <a:ext uri="{FF2B5EF4-FFF2-40B4-BE49-F238E27FC236}">
                <a16:creationId xmlns:a16="http://schemas.microsoft.com/office/drawing/2014/main" id="{92124AAD-9F53-4E4D-94CF-AFC5F7B910B1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784" name="Grafik 1783">
            <a:extLst>
              <a:ext uri="{FF2B5EF4-FFF2-40B4-BE49-F238E27FC236}">
                <a16:creationId xmlns:a16="http://schemas.microsoft.com/office/drawing/2014/main" id="{0AE3A3C6-29CE-4A4E-AFDF-BC01F2178850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785" name="Grafik 1784">
            <a:extLst>
              <a:ext uri="{FF2B5EF4-FFF2-40B4-BE49-F238E27FC236}">
                <a16:creationId xmlns:a16="http://schemas.microsoft.com/office/drawing/2014/main" id="{A08A4A22-16B2-41B0-8C5E-C9FFCDA3C867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786" name="Grafik 1785">
            <a:extLst>
              <a:ext uri="{FF2B5EF4-FFF2-40B4-BE49-F238E27FC236}">
                <a16:creationId xmlns:a16="http://schemas.microsoft.com/office/drawing/2014/main" id="{AB2E2533-EDF8-411D-B728-B3774A92295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787" name="Grafik 1786">
            <a:extLst>
              <a:ext uri="{FF2B5EF4-FFF2-40B4-BE49-F238E27FC236}">
                <a16:creationId xmlns:a16="http://schemas.microsoft.com/office/drawing/2014/main" id="{2961280C-13A5-40AA-869D-12357CC14F99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788" name="Grafik 1787">
            <a:extLst>
              <a:ext uri="{FF2B5EF4-FFF2-40B4-BE49-F238E27FC236}">
                <a16:creationId xmlns:a16="http://schemas.microsoft.com/office/drawing/2014/main" id="{7B4BF02C-DA43-476D-A3BB-4F61928AC85D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789" name="Grafik 1788">
            <a:extLst>
              <a:ext uri="{FF2B5EF4-FFF2-40B4-BE49-F238E27FC236}">
                <a16:creationId xmlns:a16="http://schemas.microsoft.com/office/drawing/2014/main" id="{3BA20738-3EB3-4BB9-96AA-0BBA1BC0207A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790" name="Grafik 1789">
            <a:extLst>
              <a:ext uri="{FF2B5EF4-FFF2-40B4-BE49-F238E27FC236}">
                <a16:creationId xmlns:a16="http://schemas.microsoft.com/office/drawing/2014/main" id="{C1B16E54-178D-4AB6-8013-DA7D8A71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791" name="Grafik 1790">
            <a:extLst>
              <a:ext uri="{FF2B5EF4-FFF2-40B4-BE49-F238E27FC236}">
                <a16:creationId xmlns:a16="http://schemas.microsoft.com/office/drawing/2014/main" id="{B57135BD-F281-4F12-BC2C-B02BF62C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792" name="Grafik 1791">
            <a:extLst>
              <a:ext uri="{FF2B5EF4-FFF2-40B4-BE49-F238E27FC236}">
                <a16:creationId xmlns:a16="http://schemas.microsoft.com/office/drawing/2014/main" id="{8929F9CC-0015-4B25-9EA6-9341D6018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793" name="Grafik 1792">
            <a:extLst>
              <a:ext uri="{FF2B5EF4-FFF2-40B4-BE49-F238E27FC236}">
                <a16:creationId xmlns:a16="http://schemas.microsoft.com/office/drawing/2014/main" id="{ADEAB7CC-DA84-44D0-B9EE-D0E7700B6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794" name="Grafik 1793">
            <a:extLst>
              <a:ext uri="{FF2B5EF4-FFF2-40B4-BE49-F238E27FC236}">
                <a16:creationId xmlns:a16="http://schemas.microsoft.com/office/drawing/2014/main" id="{D5F5249C-8836-4C52-B1B7-CADAACC78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795" name="Grafik 1794">
            <a:extLst>
              <a:ext uri="{FF2B5EF4-FFF2-40B4-BE49-F238E27FC236}">
                <a16:creationId xmlns:a16="http://schemas.microsoft.com/office/drawing/2014/main" id="{9E52550A-E6EF-4FF7-B080-ADA67171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796" name="Grafik 1795">
            <a:extLst>
              <a:ext uri="{FF2B5EF4-FFF2-40B4-BE49-F238E27FC236}">
                <a16:creationId xmlns:a16="http://schemas.microsoft.com/office/drawing/2014/main" id="{5C287640-FDBB-4E36-9A3F-D0C595316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797" name="Grafik 1796">
            <a:extLst>
              <a:ext uri="{FF2B5EF4-FFF2-40B4-BE49-F238E27FC236}">
                <a16:creationId xmlns:a16="http://schemas.microsoft.com/office/drawing/2014/main" id="{5D992335-01A1-4C89-BBF8-568A7EC734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798" name="Grafik 1797">
            <a:extLst>
              <a:ext uri="{FF2B5EF4-FFF2-40B4-BE49-F238E27FC236}">
                <a16:creationId xmlns:a16="http://schemas.microsoft.com/office/drawing/2014/main" id="{EF753875-3422-4D21-BE48-32082D814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799" name="Grafik 1798">
            <a:extLst>
              <a:ext uri="{FF2B5EF4-FFF2-40B4-BE49-F238E27FC236}">
                <a16:creationId xmlns:a16="http://schemas.microsoft.com/office/drawing/2014/main" id="{31AECBDB-BE34-4D35-9242-61A65BBC0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800" name="Grafik 1799">
            <a:extLst>
              <a:ext uri="{FF2B5EF4-FFF2-40B4-BE49-F238E27FC236}">
                <a16:creationId xmlns:a16="http://schemas.microsoft.com/office/drawing/2014/main" id="{4D2FF119-7E95-4996-B50E-98998D5B31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801" name="Grafik 1800">
            <a:extLst>
              <a:ext uri="{FF2B5EF4-FFF2-40B4-BE49-F238E27FC236}">
                <a16:creationId xmlns:a16="http://schemas.microsoft.com/office/drawing/2014/main" id="{FD01D7F5-9103-4F5D-9D6B-1B327A1D38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802" name="Grafik 1801">
            <a:extLst>
              <a:ext uri="{FF2B5EF4-FFF2-40B4-BE49-F238E27FC236}">
                <a16:creationId xmlns:a16="http://schemas.microsoft.com/office/drawing/2014/main" id="{8D2EE14C-9CF4-4FF5-B83D-06BA37E96C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803" name="Grafik 1802">
            <a:extLst>
              <a:ext uri="{FF2B5EF4-FFF2-40B4-BE49-F238E27FC236}">
                <a16:creationId xmlns:a16="http://schemas.microsoft.com/office/drawing/2014/main" id="{6E2B06AA-6504-4619-A1B0-AAB0FF415D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804" name="Grafik 1803">
            <a:extLst>
              <a:ext uri="{FF2B5EF4-FFF2-40B4-BE49-F238E27FC236}">
                <a16:creationId xmlns:a16="http://schemas.microsoft.com/office/drawing/2014/main" id="{B9249722-3BA8-44E8-82C1-5907AB89C4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805" name="Grafik 1804">
            <a:extLst>
              <a:ext uri="{FF2B5EF4-FFF2-40B4-BE49-F238E27FC236}">
                <a16:creationId xmlns:a16="http://schemas.microsoft.com/office/drawing/2014/main" id="{4074F6E0-BD4C-4E00-9CCF-2D6B04C85F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806" name="Grafik 1805">
            <a:extLst>
              <a:ext uri="{FF2B5EF4-FFF2-40B4-BE49-F238E27FC236}">
                <a16:creationId xmlns:a16="http://schemas.microsoft.com/office/drawing/2014/main" id="{DE2C0BE2-FAB0-479F-BD01-BA9DA450AB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807" name="Grafik 1806">
            <a:extLst>
              <a:ext uri="{FF2B5EF4-FFF2-40B4-BE49-F238E27FC236}">
                <a16:creationId xmlns:a16="http://schemas.microsoft.com/office/drawing/2014/main" id="{FC8009F6-7D44-40A6-BA4C-E7401B25E2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808" name="Grafik 1807">
            <a:extLst>
              <a:ext uri="{FF2B5EF4-FFF2-40B4-BE49-F238E27FC236}">
                <a16:creationId xmlns:a16="http://schemas.microsoft.com/office/drawing/2014/main" id="{5463F3CA-EFB8-471E-8C89-716AB071BC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809" name="Grafik 1808">
            <a:extLst>
              <a:ext uri="{FF2B5EF4-FFF2-40B4-BE49-F238E27FC236}">
                <a16:creationId xmlns:a16="http://schemas.microsoft.com/office/drawing/2014/main" id="{50837050-6139-4622-A745-28B69CA506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810" name="Grafik 1809">
            <a:extLst>
              <a:ext uri="{FF2B5EF4-FFF2-40B4-BE49-F238E27FC236}">
                <a16:creationId xmlns:a16="http://schemas.microsoft.com/office/drawing/2014/main" id="{A67760F4-1F51-4E7E-85E6-7377FE3972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811" name="Grafik 1810">
            <a:extLst>
              <a:ext uri="{FF2B5EF4-FFF2-40B4-BE49-F238E27FC236}">
                <a16:creationId xmlns:a16="http://schemas.microsoft.com/office/drawing/2014/main" id="{CD7826F7-1913-4D72-AAE7-ADD50B2638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812" name="Grafik 1811">
            <a:extLst>
              <a:ext uri="{FF2B5EF4-FFF2-40B4-BE49-F238E27FC236}">
                <a16:creationId xmlns:a16="http://schemas.microsoft.com/office/drawing/2014/main" id="{C8E4300E-1D50-4F51-B429-E71D282C8C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813" name="Grafik 1812">
            <a:extLst>
              <a:ext uri="{FF2B5EF4-FFF2-40B4-BE49-F238E27FC236}">
                <a16:creationId xmlns:a16="http://schemas.microsoft.com/office/drawing/2014/main" id="{534D1197-72E8-48DC-BBF3-71555C16EB6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814" name="Grafik 1813">
            <a:extLst>
              <a:ext uri="{FF2B5EF4-FFF2-40B4-BE49-F238E27FC236}">
                <a16:creationId xmlns:a16="http://schemas.microsoft.com/office/drawing/2014/main" id="{6B496C40-8E1C-42E9-BAA5-6F95CBB78F8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815" name="Grafik 1814">
            <a:extLst>
              <a:ext uri="{FF2B5EF4-FFF2-40B4-BE49-F238E27FC236}">
                <a16:creationId xmlns:a16="http://schemas.microsoft.com/office/drawing/2014/main" id="{47C63F45-9784-4C3C-92E6-145E80B2B9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816" name="Grafik 1815">
            <a:extLst>
              <a:ext uri="{FF2B5EF4-FFF2-40B4-BE49-F238E27FC236}">
                <a16:creationId xmlns:a16="http://schemas.microsoft.com/office/drawing/2014/main" id="{CB339180-0779-41DA-8E59-A6B46B52E3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817" name="Grafik 1816">
            <a:extLst>
              <a:ext uri="{FF2B5EF4-FFF2-40B4-BE49-F238E27FC236}">
                <a16:creationId xmlns:a16="http://schemas.microsoft.com/office/drawing/2014/main" id="{3F7B6165-A7C6-4D80-97C6-9530C466F44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818" name="Grafik 1817">
            <a:extLst>
              <a:ext uri="{FF2B5EF4-FFF2-40B4-BE49-F238E27FC236}">
                <a16:creationId xmlns:a16="http://schemas.microsoft.com/office/drawing/2014/main" id="{24680F4E-1520-4A4E-843F-AE953190E64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819" name="Grafik 1818">
            <a:extLst>
              <a:ext uri="{FF2B5EF4-FFF2-40B4-BE49-F238E27FC236}">
                <a16:creationId xmlns:a16="http://schemas.microsoft.com/office/drawing/2014/main" id="{331CD8CA-BC94-4C92-B0E1-81BD45C4F4C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820" name="Grafik 1819">
            <a:extLst>
              <a:ext uri="{FF2B5EF4-FFF2-40B4-BE49-F238E27FC236}">
                <a16:creationId xmlns:a16="http://schemas.microsoft.com/office/drawing/2014/main" id="{152CF5C8-CBB1-49B4-A551-7482434EED9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821" name="Grafik 1820">
            <a:extLst>
              <a:ext uri="{FF2B5EF4-FFF2-40B4-BE49-F238E27FC236}">
                <a16:creationId xmlns:a16="http://schemas.microsoft.com/office/drawing/2014/main" id="{0798D1EC-7500-4595-9D7F-9B8A9F87864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822" name="Grafik 1821">
            <a:extLst>
              <a:ext uri="{FF2B5EF4-FFF2-40B4-BE49-F238E27FC236}">
                <a16:creationId xmlns:a16="http://schemas.microsoft.com/office/drawing/2014/main" id="{68A07F8A-4C23-4B67-91B4-5730D76F65C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823" name="Grafik 1822">
            <a:extLst>
              <a:ext uri="{FF2B5EF4-FFF2-40B4-BE49-F238E27FC236}">
                <a16:creationId xmlns:a16="http://schemas.microsoft.com/office/drawing/2014/main" id="{0E21E8DA-070B-4E60-AC1A-08FCFE910E2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824" name="Grafik 1823">
            <a:extLst>
              <a:ext uri="{FF2B5EF4-FFF2-40B4-BE49-F238E27FC236}">
                <a16:creationId xmlns:a16="http://schemas.microsoft.com/office/drawing/2014/main" id="{6AE56647-AB83-4C7A-BE76-7B68EB0E1D3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825" name="Grafik 1824">
            <a:extLst>
              <a:ext uri="{FF2B5EF4-FFF2-40B4-BE49-F238E27FC236}">
                <a16:creationId xmlns:a16="http://schemas.microsoft.com/office/drawing/2014/main" id="{AF25F0A1-5A2E-469E-889D-7C43CDBA081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826" name="Grafik 1825">
            <a:extLst>
              <a:ext uri="{FF2B5EF4-FFF2-40B4-BE49-F238E27FC236}">
                <a16:creationId xmlns:a16="http://schemas.microsoft.com/office/drawing/2014/main" id="{336C03E0-C939-4081-A4A9-581B516713F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827" name="Grafik 1826">
            <a:extLst>
              <a:ext uri="{FF2B5EF4-FFF2-40B4-BE49-F238E27FC236}">
                <a16:creationId xmlns:a16="http://schemas.microsoft.com/office/drawing/2014/main" id="{2C460EF7-950A-4349-B52F-6D54389206B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828" name="Grafik 1827">
            <a:extLst>
              <a:ext uri="{FF2B5EF4-FFF2-40B4-BE49-F238E27FC236}">
                <a16:creationId xmlns:a16="http://schemas.microsoft.com/office/drawing/2014/main" id="{8A8CF425-6EB8-4923-9188-1EBA051A0CD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829" name="Grafik 1828">
            <a:extLst>
              <a:ext uri="{FF2B5EF4-FFF2-40B4-BE49-F238E27FC236}">
                <a16:creationId xmlns:a16="http://schemas.microsoft.com/office/drawing/2014/main" id="{202805AA-AE51-46B2-A3D3-CBFB90EA3E6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830" name="Grafik 1829">
            <a:extLst>
              <a:ext uri="{FF2B5EF4-FFF2-40B4-BE49-F238E27FC236}">
                <a16:creationId xmlns:a16="http://schemas.microsoft.com/office/drawing/2014/main" id="{610481C5-2CC2-4B7D-BD8D-6B7555B607F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831" name="Grafik 1830">
            <a:extLst>
              <a:ext uri="{FF2B5EF4-FFF2-40B4-BE49-F238E27FC236}">
                <a16:creationId xmlns:a16="http://schemas.microsoft.com/office/drawing/2014/main" id="{603C9755-C2FC-43E2-BCC7-57BDAE12B5F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832" name="Grafik 1831">
            <a:extLst>
              <a:ext uri="{FF2B5EF4-FFF2-40B4-BE49-F238E27FC236}">
                <a16:creationId xmlns:a16="http://schemas.microsoft.com/office/drawing/2014/main" id="{A5DF2B08-50F5-4D13-8700-C9ADEB465B3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833" name="Grafik 1832">
            <a:extLst>
              <a:ext uri="{FF2B5EF4-FFF2-40B4-BE49-F238E27FC236}">
                <a16:creationId xmlns:a16="http://schemas.microsoft.com/office/drawing/2014/main" id="{CA410B18-C4B9-4EDD-8005-3F8662FCA77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834" name="Grafik 1833">
            <a:extLst>
              <a:ext uri="{FF2B5EF4-FFF2-40B4-BE49-F238E27FC236}">
                <a16:creationId xmlns:a16="http://schemas.microsoft.com/office/drawing/2014/main" id="{A3625E0D-43F9-4E33-85FA-57613A72B70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835" name="Grafik 1834">
            <a:extLst>
              <a:ext uri="{FF2B5EF4-FFF2-40B4-BE49-F238E27FC236}">
                <a16:creationId xmlns:a16="http://schemas.microsoft.com/office/drawing/2014/main" id="{9EC65A58-A135-4AE0-A9C2-EC80AA94DE4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836" name="Grafik 1835">
            <a:extLst>
              <a:ext uri="{FF2B5EF4-FFF2-40B4-BE49-F238E27FC236}">
                <a16:creationId xmlns:a16="http://schemas.microsoft.com/office/drawing/2014/main" id="{7E50F140-E194-4CC1-B686-495DDE4D3BC5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837" name="Grafik 1836">
            <a:extLst>
              <a:ext uri="{FF2B5EF4-FFF2-40B4-BE49-F238E27FC236}">
                <a16:creationId xmlns:a16="http://schemas.microsoft.com/office/drawing/2014/main" id="{8BBBB563-761C-497D-BF24-F7E4F9F303F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838" name="Grafik 1837">
            <a:extLst>
              <a:ext uri="{FF2B5EF4-FFF2-40B4-BE49-F238E27FC236}">
                <a16:creationId xmlns:a16="http://schemas.microsoft.com/office/drawing/2014/main" id="{3C0C9EAE-305E-4AD7-8777-E29F4C29BF2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839" name="Grafik 1838">
            <a:extLst>
              <a:ext uri="{FF2B5EF4-FFF2-40B4-BE49-F238E27FC236}">
                <a16:creationId xmlns:a16="http://schemas.microsoft.com/office/drawing/2014/main" id="{F25467E8-A5DA-486D-816B-D8075651896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840" name="Grafik 1839">
            <a:extLst>
              <a:ext uri="{FF2B5EF4-FFF2-40B4-BE49-F238E27FC236}">
                <a16:creationId xmlns:a16="http://schemas.microsoft.com/office/drawing/2014/main" id="{AA5B86FA-E11D-491A-A759-3C4800D59A8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841" name="Grafik 1840">
            <a:extLst>
              <a:ext uri="{FF2B5EF4-FFF2-40B4-BE49-F238E27FC236}">
                <a16:creationId xmlns:a16="http://schemas.microsoft.com/office/drawing/2014/main" id="{FA3AE98D-0C5F-47AC-BB1F-AF62C163761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842" name="Grafik 1841">
            <a:extLst>
              <a:ext uri="{FF2B5EF4-FFF2-40B4-BE49-F238E27FC236}">
                <a16:creationId xmlns:a16="http://schemas.microsoft.com/office/drawing/2014/main" id="{1ECE3EEC-CFAE-4ED7-A924-7FB6DFE7999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843" name="Grafik 1842">
            <a:extLst>
              <a:ext uri="{FF2B5EF4-FFF2-40B4-BE49-F238E27FC236}">
                <a16:creationId xmlns:a16="http://schemas.microsoft.com/office/drawing/2014/main" id="{C94231EC-16A1-475B-B9D6-621BC25AECFB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844" name="Grafik 1843">
            <a:extLst>
              <a:ext uri="{FF2B5EF4-FFF2-40B4-BE49-F238E27FC236}">
                <a16:creationId xmlns:a16="http://schemas.microsoft.com/office/drawing/2014/main" id="{32E31BE1-01B4-4DDD-93D7-CE29B270B0D4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845" name="Grafik 1844">
            <a:extLst>
              <a:ext uri="{FF2B5EF4-FFF2-40B4-BE49-F238E27FC236}">
                <a16:creationId xmlns:a16="http://schemas.microsoft.com/office/drawing/2014/main" id="{E6300E51-4590-4BD8-A1D9-3EAD929A8B8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846" name="Grafik 1845">
            <a:extLst>
              <a:ext uri="{FF2B5EF4-FFF2-40B4-BE49-F238E27FC236}">
                <a16:creationId xmlns:a16="http://schemas.microsoft.com/office/drawing/2014/main" id="{C7D98CB4-6D1F-48AB-94CC-6ACE54FD6CD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847" name="Grafik 1846">
            <a:extLst>
              <a:ext uri="{FF2B5EF4-FFF2-40B4-BE49-F238E27FC236}">
                <a16:creationId xmlns:a16="http://schemas.microsoft.com/office/drawing/2014/main" id="{7B3CCCAF-242F-4992-B986-ADFEB4DD4219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848" name="Grafik 1847">
            <a:extLst>
              <a:ext uri="{FF2B5EF4-FFF2-40B4-BE49-F238E27FC236}">
                <a16:creationId xmlns:a16="http://schemas.microsoft.com/office/drawing/2014/main" id="{698674B4-ABA9-4810-93B6-20B47392CE54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849" name="Grafik 1848">
            <a:extLst>
              <a:ext uri="{FF2B5EF4-FFF2-40B4-BE49-F238E27FC236}">
                <a16:creationId xmlns:a16="http://schemas.microsoft.com/office/drawing/2014/main" id="{5AB094C1-FF04-4AEE-87E6-989D5D83A31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850" name="Grafik 1849">
            <a:extLst>
              <a:ext uri="{FF2B5EF4-FFF2-40B4-BE49-F238E27FC236}">
                <a16:creationId xmlns:a16="http://schemas.microsoft.com/office/drawing/2014/main" id="{1FA5F46F-143C-4FE5-A03E-590696E2965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851" name="Grafik 1850">
            <a:extLst>
              <a:ext uri="{FF2B5EF4-FFF2-40B4-BE49-F238E27FC236}">
                <a16:creationId xmlns:a16="http://schemas.microsoft.com/office/drawing/2014/main" id="{821F3B4F-D560-415D-8053-204490971B88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852" name="Grafik 1851">
            <a:extLst>
              <a:ext uri="{FF2B5EF4-FFF2-40B4-BE49-F238E27FC236}">
                <a16:creationId xmlns:a16="http://schemas.microsoft.com/office/drawing/2014/main" id="{DDF4ED7C-3CA1-41D3-8B2A-05B1D95F9894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853" name="Grafik 1852">
            <a:extLst>
              <a:ext uri="{FF2B5EF4-FFF2-40B4-BE49-F238E27FC236}">
                <a16:creationId xmlns:a16="http://schemas.microsoft.com/office/drawing/2014/main" id="{C685677C-2A57-4518-9974-B2623EA236D6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854" name="Grafik 1853">
            <a:extLst>
              <a:ext uri="{FF2B5EF4-FFF2-40B4-BE49-F238E27FC236}">
                <a16:creationId xmlns:a16="http://schemas.microsoft.com/office/drawing/2014/main" id="{7EE7486C-5F90-4410-881F-C8EB7D872DA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855" name="Grafik 1854">
            <a:extLst>
              <a:ext uri="{FF2B5EF4-FFF2-40B4-BE49-F238E27FC236}">
                <a16:creationId xmlns:a16="http://schemas.microsoft.com/office/drawing/2014/main" id="{004D5055-A1A0-46C6-B6F6-2B247C349A5E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856" name="Grafik 1855">
            <a:extLst>
              <a:ext uri="{FF2B5EF4-FFF2-40B4-BE49-F238E27FC236}">
                <a16:creationId xmlns:a16="http://schemas.microsoft.com/office/drawing/2014/main" id="{F7D5999E-8C0F-46B6-9AA5-4379B2087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857" name="Grafik 1856">
            <a:extLst>
              <a:ext uri="{FF2B5EF4-FFF2-40B4-BE49-F238E27FC236}">
                <a16:creationId xmlns:a16="http://schemas.microsoft.com/office/drawing/2014/main" id="{A976DE78-F227-4178-BA7D-9BB4EDB5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858" name="Grafik 1857">
            <a:extLst>
              <a:ext uri="{FF2B5EF4-FFF2-40B4-BE49-F238E27FC236}">
                <a16:creationId xmlns:a16="http://schemas.microsoft.com/office/drawing/2014/main" id="{78C0C08F-73C9-4F73-899D-D213E12FF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859" name="Grafik 1858">
            <a:extLst>
              <a:ext uri="{FF2B5EF4-FFF2-40B4-BE49-F238E27FC236}">
                <a16:creationId xmlns:a16="http://schemas.microsoft.com/office/drawing/2014/main" id="{7DF9CE24-393F-435A-9854-B47D077A6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860" name="Grafik 1859">
            <a:extLst>
              <a:ext uri="{FF2B5EF4-FFF2-40B4-BE49-F238E27FC236}">
                <a16:creationId xmlns:a16="http://schemas.microsoft.com/office/drawing/2014/main" id="{DF530254-3A45-44DD-8BF8-7C0D418EE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861" name="Grafik 1860">
            <a:extLst>
              <a:ext uri="{FF2B5EF4-FFF2-40B4-BE49-F238E27FC236}">
                <a16:creationId xmlns:a16="http://schemas.microsoft.com/office/drawing/2014/main" id="{EB7E598A-1E95-4C7D-8597-C26CDE8E8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862" name="Grafik 1861">
            <a:extLst>
              <a:ext uri="{FF2B5EF4-FFF2-40B4-BE49-F238E27FC236}">
                <a16:creationId xmlns:a16="http://schemas.microsoft.com/office/drawing/2014/main" id="{4B58F75E-083D-41C7-8A43-A36CF7DE9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863" name="Grafik 1862">
            <a:extLst>
              <a:ext uri="{FF2B5EF4-FFF2-40B4-BE49-F238E27FC236}">
                <a16:creationId xmlns:a16="http://schemas.microsoft.com/office/drawing/2014/main" id="{9555C7FF-7A8A-4B21-AE79-1B618ADD3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864" name="Grafik 1863">
            <a:extLst>
              <a:ext uri="{FF2B5EF4-FFF2-40B4-BE49-F238E27FC236}">
                <a16:creationId xmlns:a16="http://schemas.microsoft.com/office/drawing/2014/main" id="{09544194-B827-4C3D-BE54-24AFC9DA96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865" name="Grafik 1864">
            <a:extLst>
              <a:ext uri="{FF2B5EF4-FFF2-40B4-BE49-F238E27FC236}">
                <a16:creationId xmlns:a16="http://schemas.microsoft.com/office/drawing/2014/main" id="{53976EAE-50D3-454F-B24D-982175E694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866" name="Grafik 1865">
            <a:extLst>
              <a:ext uri="{FF2B5EF4-FFF2-40B4-BE49-F238E27FC236}">
                <a16:creationId xmlns:a16="http://schemas.microsoft.com/office/drawing/2014/main" id="{F5F53A38-C426-44D0-BB9E-2458308867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867" name="Grafik 1866">
            <a:extLst>
              <a:ext uri="{FF2B5EF4-FFF2-40B4-BE49-F238E27FC236}">
                <a16:creationId xmlns:a16="http://schemas.microsoft.com/office/drawing/2014/main" id="{53EA8B93-F4F4-4CFD-8B44-B4AAD6010B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868" name="Grafik 1867">
            <a:extLst>
              <a:ext uri="{FF2B5EF4-FFF2-40B4-BE49-F238E27FC236}">
                <a16:creationId xmlns:a16="http://schemas.microsoft.com/office/drawing/2014/main" id="{C3259CAF-DE8B-4AFB-9030-778D6E68F5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869" name="Grafik 1868">
            <a:extLst>
              <a:ext uri="{FF2B5EF4-FFF2-40B4-BE49-F238E27FC236}">
                <a16:creationId xmlns:a16="http://schemas.microsoft.com/office/drawing/2014/main" id="{33A96EC4-E27D-4E28-85BD-7AED55DFBB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870" name="Grafik 1869">
            <a:extLst>
              <a:ext uri="{FF2B5EF4-FFF2-40B4-BE49-F238E27FC236}">
                <a16:creationId xmlns:a16="http://schemas.microsoft.com/office/drawing/2014/main" id="{CDA52544-FAEF-420E-92C1-3782D9D7F9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871" name="Grafik 1870">
            <a:extLst>
              <a:ext uri="{FF2B5EF4-FFF2-40B4-BE49-F238E27FC236}">
                <a16:creationId xmlns:a16="http://schemas.microsoft.com/office/drawing/2014/main" id="{93F9EBEB-E7F8-45CC-B99C-2D73A00FB3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872" name="Grafik 1871">
            <a:extLst>
              <a:ext uri="{FF2B5EF4-FFF2-40B4-BE49-F238E27FC236}">
                <a16:creationId xmlns:a16="http://schemas.microsoft.com/office/drawing/2014/main" id="{F5C34D11-5592-475D-9871-8CC9D846CB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873" name="Grafik 1872">
            <a:extLst>
              <a:ext uri="{FF2B5EF4-FFF2-40B4-BE49-F238E27FC236}">
                <a16:creationId xmlns:a16="http://schemas.microsoft.com/office/drawing/2014/main" id="{A0C433AA-6C4E-4F5C-AFC4-0913BB8CE2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874" name="Grafik 1873">
            <a:extLst>
              <a:ext uri="{FF2B5EF4-FFF2-40B4-BE49-F238E27FC236}">
                <a16:creationId xmlns:a16="http://schemas.microsoft.com/office/drawing/2014/main" id="{AD49FFBA-FDF7-43CF-9608-62EBAF702F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875" name="Grafik 1874">
            <a:extLst>
              <a:ext uri="{FF2B5EF4-FFF2-40B4-BE49-F238E27FC236}">
                <a16:creationId xmlns:a16="http://schemas.microsoft.com/office/drawing/2014/main" id="{DB92D549-622F-4054-8DEE-5FFF690F0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876" name="Grafik 1875">
            <a:extLst>
              <a:ext uri="{FF2B5EF4-FFF2-40B4-BE49-F238E27FC236}">
                <a16:creationId xmlns:a16="http://schemas.microsoft.com/office/drawing/2014/main" id="{F53357C1-D5E1-45D1-B7E9-2CFE44778B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877" name="Grafik 1876">
            <a:extLst>
              <a:ext uri="{FF2B5EF4-FFF2-40B4-BE49-F238E27FC236}">
                <a16:creationId xmlns:a16="http://schemas.microsoft.com/office/drawing/2014/main" id="{745CB543-2006-4D4D-AA86-1AA4E1A140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878" name="Grafik 1877">
            <a:extLst>
              <a:ext uri="{FF2B5EF4-FFF2-40B4-BE49-F238E27FC236}">
                <a16:creationId xmlns:a16="http://schemas.microsoft.com/office/drawing/2014/main" id="{91CA3F03-FC3B-4390-BFAF-30C24F0B8C8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879" name="Grafik 1878">
            <a:extLst>
              <a:ext uri="{FF2B5EF4-FFF2-40B4-BE49-F238E27FC236}">
                <a16:creationId xmlns:a16="http://schemas.microsoft.com/office/drawing/2014/main" id="{88F3A29E-A69E-4CAF-9F3D-DC9AF843E6E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880" name="Grafik 1879">
            <a:extLst>
              <a:ext uri="{FF2B5EF4-FFF2-40B4-BE49-F238E27FC236}">
                <a16:creationId xmlns:a16="http://schemas.microsoft.com/office/drawing/2014/main" id="{FB244DE3-386B-4618-8110-C14DEDB5959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881" name="Grafik 1880">
            <a:extLst>
              <a:ext uri="{FF2B5EF4-FFF2-40B4-BE49-F238E27FC236}">
                <a16:creationId xmlns:a16="http://schemas.microsoft.com/office/drawing/2014/main" id="{C2624275-F459-4D0C-9809-3117A6D8C86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882" name="Grafik 1881">
            <a:extLst>
              <a:ext uri="{FF2B5EF4-FFF2-40B4-BE49-F238E27FC236}">
                <a16:creationId xmlns:a16="http://schemas.microsoft.com/office/drawing/2014/main" id="{11B6F659-A534-4E6F-B7B7-F939669D0E6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883" name="Grafik 1882">
            <a:extLst>
              <a:ext uri="{FF2B5EF4-FFF2-40B4-BE49-F238E27FC236}">
                <a16:creationId xmlns:a16="http://schemas.microsoft.com/office/drawing/2014/main" id="{9D981B61-F877-416A-B966-3AEDD0DAC4E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884" name="Grafik 1883">
            <a:extLst>
              <a:ext uri="{FF2B5EF4-FFF2-40B4-BE49-F238E27FC236}">
                <a16:creationId xmlns:a16="http://schemas.microsoft.com/office/drawing/2014/main" id="{7146C9C9-2EBE-4B8E-A79F-AE6A7BE868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885" name="Grafik 1884">
            <a:extLst>
              <a:ext uri="{FF2B5EF4-FFF2-40B4-BE49-F238E27FC236}">
                <a16:creationId xmlns:a16="http://schemas.microsoft.com/office/drawing/2014/main" id="{81F2474B-C0C9-4613-9D39-04EB91EF41A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886" name="Grafik 1885">
            <a:extLst>
              <a:ext uri="{FF2B5EF4-FFF2-40B4-BE49-F238E27FC236}">
                <a16:creationId xmlns:a16="http://schemas.microsoft.com/office/drawing/2014/main" id="{F6735A91-BDF3-42CE-8BB8-50CF0901463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887" name="Grafik 1886">
            <a:extLst>
              <a:ext uri="{FF2B5EF4-FFF2-40B4-BE49-F238E27FC236}">
                <a16:creationId xmlns:a16="http://schemas.microsoft.com/office/drawing/2014/main" id="{59CA1DCB-0F48-4F7B-BE45-DA6218E6CA5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888" name="Grafik 1887">
            <a:extLst>
              <a:ext uri="{FF2B5EF4-FFF2-40B4-BE49-F238E27FC236}">
                <a16:creationId xmlns:a16="http://schemas.microsoft.com/office/drawing/2014/main" id="{9F8CD61F-9BB9-4C9E-A6FF-5F47522FA04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889" name="Grafik 1888">
            <a:extLst>
              <a:ext uri="{FF2B5EF4-FFF2-40B4-BE49-F238E27FC236}">
                <a16:creationId xmlns:a16="http://schemas.microsoft.com/office/drawing/2014/main" id="{28AE4AB2-9E7C-4F0F-893C-610D88FEC07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890" name="Grafik 1889">
            <a:extLst>
              <a:ext uri="{FF2B5EF4-FFF2-40B4-BE49-F238E27FC236}">
                <a16:creationId xmlns:a16="http://schemas.microsoft.com/office/drawing/2014/main" id="{CB0A2EE6-BAF4-419E-8D54-195E7B6A77D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891" name="Grafik 1890">
            <a:extLst>
              <a:ext uri="{FF2B5EF4-FFF2-40B4-BE49-F238E27FC236}">
                <a16:creationId xmlns:a16="http://schemas.microsoft.com/office/drawing/2014/main" id="{7C19ACEE-CE56-47FB-A926-9F2FC289AE1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892" name="Grafik 1891">
            <a:extLst>
              <a:ext uri="{FF2B5EF4-FFF2-40B4-BE49-F238E27FC236}">
                <a16:creationId xmlns:a16="http://schemas.microsoft.com/office/drawing/2014/main" id="{4A0EE657-4AB4-49F5-BA45-AA2CCE9E31C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893" name="Grafik 1892">
            <a:extLst>
              <a:ext uri="{FF2B5EF4-FFF2-40B4-BE49-F238E27FC236}">
                <a16:creationId xmlns:a16="http://schemas.microsoft.com/office/drawing/2014/main" id="{02AD577F-B9D0-4DFF-AC7A-4B23BFA9D76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894" name="Grafik 1893">
            <a:extLst>
              <a:ext uri="{FF2B5EF4-FFF2-40B4-BE49-F238E27FC236}">
                <a16:creationId xmlns:a16="http://schemas.microsoft.com/office/drawing/2014/main" id="{FE3F6874-A3FB-4E7B-9D5A-9DD22BFA51F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895" name="Grafik 1894">
            <a:extLst>
              <a:ext uri="{FF2B5EF4-FFF2-40B4-BE49-F238E27FC236}">
                <a16:creationId xmlns:a16="http://schemas.microsoft.com/office/drawing/2014/main" id="{70435AF6-09A5-45BE-B7D7-74B34E55BD8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896" name="Grafik 1895">
            <a:extLst>
              <a:ext uri="{FF2B5EF4-FFF2-40B4-BE49-F238E27FC236}">
                <a16:creationId xmlns:a16="http://schemas.microsoft.com/office/drawing/2014/main" id="{E2A1F547-EA18-404A-8C11-40C7432C2EE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897" name="Grafik 1896">
            <a:extLst>
              <a:ext uri="{FF2B5EF4-FFF2-40B4-BE49-F238E27FC236}">
                <a16:creationId xmlns:a16="http://schemas.microsoft.com/office/drawing/2014/main" id="{556701B4-F0BF-4604-B01B-1DAC69F7F16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898" name="Grafik 1897">
            <a:extLst>
              <a:ext uri="{FF2B5EF4-FFF2-40B4-BE49-F238E27FC236}">
                <a16:creationId xmlns:a16="http://schemas.microsoft.com/office/drawing/2014/main" id="{C738E25B-D7CA-4109-A120-E1CEEF1FEA7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899" name="Grafik 1898">
            <a:extLst>
              <a:ext uri="{FF2B5EF4-FFF2-40B4-BE49-F238E27FC236}">
                <a16:creationId xmlns:a16="http://schemas.microsoft.com/office/drawing/2014/main" id="{EC252637-96C2-4B95-B165-D24BE9D670C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900" name="Grafik 1899">
            <a:extLst>
              <a:ext uri="{FF2B5EF4-FFF2-40B4-BE49-F238E27FC236}">
                <a16:creationId xmlns:a16="http://schemas.microsoft.com/office/drawing/2014/main" id="{25F8DC43-99E4-4885-802A-3CA6CDA9AFB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901" name="Grafik 1900">
            <a:extLst>
              <a:ext uri="{FF2B5EF4-FFF2-40B4-BE49-F238E27FC236}">
                <a16:creationId xmlns:a16="http://schemas.microsoft.com/office/drawing/2014/main" id="{7577061D-D329-4A64-A5CB-F2F75466781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902" name="Grafik 1901">
            <a:extLst>
              <a:ext uri="{FF2B5EF4-FFF2-40B4-BE49-F238E27FC236}">
                <a16:creationId xmlns:a16="http://schemas.microsoft.com/office/drawing/2014/main" id="{A465D199-DA86-4939-AEA9-0F0FCA076B5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903" name="Grafik 1902">
            <a:extLst>
              <a:ext uri="{FF2B5EF4-FFF2-40B4-BE49-F238E27FC236}">
                <a16:creationId xmlns:a16="http://schemas.microsoft.com/office/drawing/2014/main" id="{6BD1F142-E702-4029-9CFB-51AC05A5B07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904" name="Grafik 1903">
            <a:extLst>
              <a:ext uri="{FF2B5EF4-FFF2-40B4-BE49-F238E27FC236}">
                <a16:creationId xmlns:a16="http://schemas.microsoft.com/office/drawing/2014/main" id="{1BE46F45-566D-44F6-9649-83D8DE6E3C0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905" name="Grafik 1904">
            <a:extLst>
              <a:ext uri="{FF2B5EF4-FFF2-40B4-BE49-F238E27FC236}">
                <a16:creationId xmlns:a16="http://schemas.microsoft.com/office/drawing/2014/main" id="{3ED6E897-108A-4B78-AC68-E2C6460B677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906" name="Grafik 1905">
            <a:extLst>
              <a:ext uri="{FF2B5EF4-FFF2-40B4-BE49-F238E27FC236}">
                <a16:creationId xmlns:a16="http://schemas.microsoft.com/office/drawing/2014/main" id="{5259BDE6-BF11-4344-8357-10914814E66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907" name="Grafik 1906">
            <a:extLst>
              <a:ext uri="{FF2B5EF4-FFF2-40B4-BE49-F238E27FC236}">
                <a16:creationId xmlns:a16="http://schemas.microsoft.com/office/drawing/2014/main" id="{67BDA5F0-7BCC-44DA-9184-147E7CF463C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908" name="Grafik 1907">
            <a:extLst>
              <a:ext uri="{FF2B5EF4-FFF2-40B4-BE49-F238E27FC236}">
                <a16:creationId xmlns:a16="http://schemas.microsoft.com/office/drawing/2014/main" id="{058F1724-D3F7-4956-A0B2-5557E4E4A45E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909" name="Grafik 1908">
            <a:extLst>
              <a:ext uri="{FF2B5EF4-FFF2-40B4-BE49-F238E27FC236}">
                <a16:creationId xmlns:a16="http://schemas.microsoft.com/office/drawing/2014/main" id="{46E92868-9DFA-41E5-B340-6C34B6EAF18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910" name="Grafik 1909">
            <a:extLst>
              <a:ext uri="{FF2B5EF4-FFF2-40B4-BE49-F238E27FC236}">
                <a16:creationId xmlns:a16="http://schemas.microsoft.com/office/drawing/2014/main" id="{196C6C17-C6AC-4D1F-BBB1-EC9487E23C9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911" name="Grafik 1910">
            <a:extLst>
              <a:ext uri="{FF2B5EF4-FFF2-40B4-BE49-F238E27FC236}">
                <a16:creationId xmlns:a16="http://schemas.microsoft.com/office/drawing/2014/main" id="{3B98B360-4911-422E-8439-C001C8FB39F1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912" name="Grafik 1911">
            <a:extLst>
              <a:ext uri="{FF2B5EF4-FFF2-40B4-BE49-F238E27FC236}">
                <a16:creationId xmlns:a16="http://schemas.microsoft.com/office/drawing/2014/main" id="{8E9FE76E-A2BC-4769-B8FB-3740527DF46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913" name="Grafik 1912">
            <a:extLst>
              <a:ext uri="{FF2B5EF4-FFF2-40B4-BE49-F238E27FC236}">
                <a16:creationId xmlns:a16="http://schemas.microsoft.com/office/drawing/2014/main" id="{32AF63A8-E4E9-48FD-81AB-CAF19B6DA25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914" name="Grafik 1913">
            <a:extLst>
              <a:ext uri="{FF2B5EF4-FFF2-40B4-BE49-F238E27FC236}">
                <a16:creationId xmlns:a16="http://schemas.microsoft.com/office/drawing/2014/main" id="{B83CC962-5AC7-448A-9753-37632E484C5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915" name="Grafik 1914">
            <a:extLst>
              <a:ext uri="{FF2B5EF4-FFF2-40B4-BE49-F238E27FC236}">
                <a16:creationId xmlns:a16="http://schemas.microsoft.com/office/drawing/2014/main" id="{A144B5BA-1EC1-4E48-966F-26AFECD8E702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916" name="Grafik 1915">
            <a:extLst>
              <a:ext uri="{FF2B5EF4-FFF2-40B4-BE49-F238E27FC236}">
                <a16:creationId xmlns:a16="http://schemas.microsoft.com/office/drawing/2014/main" id="{B15B08BD-5755-40AC-B5E7-37D2954DC06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917" name="Grafik 1916">
            <a:extLst>
              <a:ext uri="{FF2B5EF4-FFF2-40B4-BE49-F238E27FC236}">
                <a16:creationId xmlns:a16="http://schemas.microsoft.com/office/drawing/2014/main" id="{F0D4B6F8-7748-468E-8894-5ACDDA92714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918" name="Grafik 1917">
            <a:extLst>
              <a:ext uri="{FF2B5EF4-FFF2-40B4-BE49-F238E27FC236}">
                <a16:creationId xmlns:a16="http://schemas.microsoft.com/office/drawing/2014/main" id="{2356506D-C7E3-4C9C-B7C2-B09356388DEE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919" name="Grafik 1918">
            <a:extLst>
              <a:ext uri="{FF2B5EF4-FFF2-40B4-BE49-F238E27FC236}">
                <a16:creationId xmlns:a16="http://schemas.microsoft.com/office/drawing/2014/main" id="{491F6200-1838-476D-9A77-2E761DD1E9D2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920" name="Grafik 1919">
            <a:extLst>
              <a:ext uri="{FF2B5EF4-FFF2-40B4-BE49-F238E27FC236}">
                <a16:creationId xmlns:a16="http://schemas.microsoft.com/office/drawing/2014/main" id="{7C3B1FCA-BE16-4BFE-B6D1-C6DD69EC13C1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921" name="Grafik 1920">
            <a:extLst>
              <a:ext uri="{FF2B5EF4-FFF2-40B4-BE49-F238E27FC236}">
                <a16:creationId xmlns:a16="http://schemas.microsoft.com/office/drawing/2014/main" id="{D82082E1-EC64-4DF7-931B-9AF98611524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922" name="Grafik 1921">
            <a:extLst>
              <a:ext uri="{FF2B5EF4-FFF2-40B4-BE49-F238E27FC236}">
                <a16:creationId xmlns:a16="http://schemas.microsoft.com/office/drawing/2014/main" id="{1D81BB8B-CFA5-4A06-9881-E6B9607D8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923" name="Grafik 1922">
            <a:extLst>
              <a:ext uri="{FF2B5EF4-FFF2-40B4-BE49-F238E27FC236}">
                <a16:creationId xmlns:a16="http://schemas.microsoft.com/office/drawing/2014/main" id="{04F62F44-B8FD-4C5C-994C-CA6A415DB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924" name="Grafik 1923">
            <a:extLst>
              <a:ext uri="{FF2B5EF4-FFF2-40B4-BE49-F238E27FC236}">
                <a16:creationId xmlns:a16="http://schemas.microsoft.com/office/drawing/2014/main" id="{D64C0866-E5CC-4938-8C4A-8AE13123E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925" name="Grafik 1924">
            <a:extLst>
              <a:ext uri="{FF2B5EF4-FFF2-40B4-BE49-F238E27FC236}">
                <a16:creationId xmlns:a16="http://schemas.microsoft.com/office/drawing/2014/main" id="{1F52DD30-D6C0-432F-BD76-7A3F3BAFB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926" name="Grafik 1925">
            <a:extLst>
              <a:ext uri="{FF2B5EF4-FFF2-40B4-BE49-F238E27FC236}">
                <a16:creationId xmlns:a16="http://schemas.microsoft.com/office/drawing/2014/main" id="{51BF6C16-6018-4252-85BA-827242124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927" name="Grafik 1926">
            <a:extLst>
              <a:ext uri="{FF2B5EF4-FFF2-40B4-BE49-F238E27FC236}">
                <a16:creationId xmlns:a16="http://schemas.microsoft.com/office/drawing/2014/main" id="{DFDEE665-9C2A-4C1C-9B03-894239489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928" name="Grafik 1927">
            <a:extLst>
              <a:ext uri="{FF2B5EF4-FFF2-40B4-BE49-F238E27FC236}">
                <a16:creationId xmlns:a16="http://schemas.microsoft.com/office/drawing/2014/main" id="{271247DE-27F5-4168-BC54-78CAA65F4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929" name="Grafik 1928">
            <a:extLst>
              <a:ext uri="{FF2B5EF4-FFF2-40B4-BE49-F238E27FC236}">
                <a16:creationId xmlns:a16="http://schemas.microsoft.com/office/drawing/2014/main" id="{773060E2-EAC5-491F-8589-F5012BE30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930" name="Grafik 1929">
            <a:extLst>
              <a:ext uri="{FF2B5EF4-FFF2-40B4-BE49-F238E27FC236}">
                <a16:creationId xmlns:a16="http://schemas.microsoft.com/office/drawing/2014/main" id="{59D4B7EA-757E-4CBB-A8B0-3338D167C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931" name="Grafik 1930">
            <a:extLst>
              <a:ext uri="{FF2B5EF4-FFF2-40B4-BE49-F238E27FC236}">
                <a16:creationId xmlns:a16="http://schemas.microsoft.com/office/drawing/2014/main" id="{16321540-7BA6-46D1-8850-0DE0721E1C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932" name="Grafik 1931">
            <a:extLst>
              <a:ext uri="{FF2B5EF4-FFF2-40B4-BE49-F238E27FC236}">
                <a16:creationId xmlns:a16="http://schemas.microsoft.com/office/drawing/2014/main" id="{A2500D69-4466-4571-88A7-994A6083CD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933" name="Grafik 1932">
            <a:extLst>
              <a:ext uri="{FF2B5EF4-FFF2-40B4-BE49-F238E27FC236}">
                <a16:creationId xmlns:a16="http://schemas.microsoft.com/office/drawing/2014/main" id="{624B43BD-A911-4D9E-8E4F-1BBDA047F0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1934" name="Grafik 1933">
            <a:extLst>
              <a:ext uri="{FF2B5EF4-FFF2-40B4-BE49-F238E27FC236}">
                <a16:creationId xmlns:a16="http://schemas.microsoft.com/office/drawing/2014/main" id="{AC9B8C8F-B623-4E0D-B8F5-735E258495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1935" name="Grafik 1934">
            <a:extLst>
              <a:ext uri="{FF2B5EF4-FFF2-40B4-BE49-F238E27FC236}">
                <a16:creationId xmlns:a16="http://schemas.microsoft.com/office/drawing/2014/main" id="{FA9345AC-4638-4421-B6CE-9F8722B28A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1936" name="Grafik 1935">
            <a:extLst>
              <a:ext uri="{FF2B5EF4-FFF2-40B4-BE49-F238E27FC236}">
                <a16:creationId xmlns:a16="http://schemas.microsoft.com/office/drawing/2014/main" id="{0B5CA89F-55A1-43AF-8FC4-23FA646082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1937" name="Grafik 1936">
            <a:extLst>
              <a:ext uri="{FF2B5EF4-FFF2-40B4-BE49-F238E27FC236}">
                <a16:creationId xmlns:a16="http://schemas.microsoft.com/office/drawing/2014/main" id="{734D40AF-027D-4AE3-9C5F-5EFA110E5F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1938" name="Grafik 1937">
            <a:extLst>
              <a:ext uri="{FF2B5EF4-FFF2-40B4-BE49-F238E27FC236}">
                <a16:creationId xmlns:a16="http://schemas.microsoft.com/office/drawing/2014/main" id="{C91F0FE8-4F26-4388-B394-3CE338BB0B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1939" name="Grafik 1938">
            <a:extLst>
              <a:ext uri="{FF2B5EF4-FFF2-40B4-BE49-F238E27FC236}">
                <a16:creationId xmlns:a16="http://schemas.microsoft.com/office/drawing/2014/main" id="{E770D8F6-A595-4DAE-BDBB-DE7C986FF0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1940" name="Grafik 1939">
            <a:extLst>
              <a:ext uri="{FF2B5EF4-FFF2-40B4-BE49-F238E27FC236}">
                <a16:creationId xmlns:a16="http://schemas.microsoft.com/office/drawing/2014/main" id="{8A0137CC-6310-45DA-9286-2AA60F85B3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1941" name="Grafik 1940">
            <a:extLst>
              <a:ext uri="{FF2B5EF4-FFF2-40B4-BE49-F238E27FC236}">
                <a16:creationId xmlns:a16="http://schemas.microsoft.com/office/drawing/2014/main" id="{475CDE16-1D04-42FC-9068-F21B7F02EA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1942" name="Grafik 1941">
            <a:extLst>
              <a:ext uri="{FF2B5EF4-FFF2-40B4-BE49-F238E27FC236}">
                <a16:creationId xmlns:a16="http://schemas.microsoft.com/office/drawing/2014/main" id="{801954C8-BE46-4ADE-9246-7FD0B4C753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1943" name="Grafik 1942">
            <a:extLst>
              <a:ext uri="{FF2B5EF4-FFF2-40B4-BE49-F238E27FC236}">
                <a16:creationId xmlns:a16="http://schemas.microsoft.com/office/drawing/2014/main" id="{4B7A83C4-DF31-4FCF-BE08-109E9E2D9A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1944" name="Grafik 1943">
            <a:extLst>
              <a:ext uri="{FF2B5EF4-FFF2-40B4-BE49-F238E27FC236}">
                <a16:creationId xmlns:a16="http://schemas.microsoft.com/office/drawing/2014/main" id="{12D1DD39-BBB4-4117-8D75-C84A42627C9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1945" name="Grafik 1944">
            <a:extLst>
              <a:ext uri="{FF2B5EF4-FFF2-40B4-BE49-F238E27FC236}">
                <a16:creationId xmlns:a16="http://schemas.microsoft.com/office/drawing/2014/main" id="{F7402AC3-690C-4B94-A25F-9704B11CAA6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1946" name="Grafik 1945">
            <a:extLst>
              <a:ext uri="{FF2B5EF4-FFF2-40B4-BE49-F238E27FC236}">
                <a16:creationId xmlns:a16="http://schemas.microsoft.com/office/drawing/2014/main" id="{5525F3B4-CC75-4F27-A4E0-0F7345838B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1947" name="Grafik 1946">
            <a:extLst>
              <a:ext uri="{FF2B5EF4-FFF2-40B4-BE49-F238E27FC236}">
                <a16:creationId xmlns:a16="http://schemas.microsoft.com/office/drawing/2014/main" id="{E6131219-3B43-4F97-BE7B-EA761D0A89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1948" name="Grafik 1947">
            <a:extLst>
              <a:ext uri="{FF2B5EF4-FFF2-40B4-BE49-F238E27FC236}">
                <a16:creationId xmlns:a16="http://schemas.microsoft.com/office/drawing/2014/main" id="{D0448AB8-B2BF-4C84-BEA6-BE8BA677455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1949" name="Grafik 1948">
            <a:extLst>
              <a:ext uri="{FF2B5EF4-FFF2-40B4-BE49-F238E27FC236}">
                <a16:creationId xmlns:a16="http://schemas.microsoft.com/office/drawing/2014/main" id="{1980DB42-F5D4-4A0B-ACBD-5F8DE1B1650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1950" name="Grafik 1949">
            <a:extLst>
              <a:ext uri="{FF2B5EF4-FFF2-40B4-BE49-F238E27FC236}">
                <a16:creationId xmlns:a16="http://schemas.microsoft.com/office/drawing/2014/main" id="{183C7281-12BA-41DD-8701-03873370D84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1951" name="Grafik 1950">
            <a:extLst>
              <a:ext uri="{FF2B5EF4-FFF2-40B4-BE49-F238E27FC236}">
                <a16:creationId xmlns:a16="http://schemas.microsoft.com/office/drawing/2014/main" id="{449F8892-F920-4171-9D2F-4961B14C3C3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1952" name="Grafik 1951">
            <a:extLst>
              <a:ext uri="{FF2B5EF4-FFF2-40B4-BE49-F238E27FC236}">
                <a16:creationId xmlns:a16="http://schemas.microsoft.com/office/drawing/2014/main" id="{FBA0F89C-8CBE-42D7-A795-3F076699C14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1953" name="Grafik 1952">
            <a:extLst>
              <a:ext uri="{FF2B5EF4-FFF2-40B4-BE49-F238E27FC236}">
                <a16:creationId xmlns:a16="http://schemas.microsoft.com/office/drawing/2014/main" id="{264E1372-9DD8-434F-A3A1-86CFF09F8AD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1954" name="Grafik 1953">
            <a:extLst>
              <a:ext uri="{FF2B5EF4-FFF2-40B4-BE49-F238E27FC236}">
                <a16:creationId xmlns:a16="http://schemas.microsoft.com/office/drawing/2014/main" id="{F1CC2C52-562F-4BE8-AEDD-621A8DA82D7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1955" name="Grafik 1954">
            <a:extLst>
              <a:ext uri="{FF2B5EF4-FFF2-40B4-BE49-F238E27FC236}">
                <a16:creationId xmlns:a16="http://schemas.microsoft.com/office/drawing/2014/main" id="{1AAAD441-73CC-4424-9AD9-79FB0215465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1956" name="Grafik 1955">
            <a:extLst>
              <a:ext uri="{FF2B5EF4-FFF2-40B4-BE49-F238E27FC236}">
                <a16:creationId xmlns:a16="http://schemas.microsoft.com/office/drawing/2014/main" id="{D8BD3A03-C2BD-4C42-B2C8-D5CA6D6A327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1957" name="Grafik 1956">
            <a:extLst>
              <a:ext uri="{FF2B5EF4-FFF2-40B4-BE49-F238E27FC236}">
                <a16:creationId xmlns:a16="http://schemas.microsoft.com/office/drawing/2014/main" id="{720DB720-3483-47F3-80AA-AD93AA8D458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1958" name="Grafik 1957">
            <a:extLst>
              <a:ext uri="{FF2B5EF4-FFF2-40B4-BE49-F238E27FC236}">
                <a16:creationId xmlns:a16="http://schemas.microsoft.com/office/drawing/2014/main" id="{3CCBEC70-2D0E-4795-8489-884E09D7E67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1959" name="Grafik 1958">
            <a:extLst>
              <a:ext uri="{FF2B5EF4-FFF2-40B4-BE49-F238E27FC236}">
                <a16:creationId xmlns:a16="http://schemas.microsoft.com/office/drawing/2014/main" id="{FCCD5896-3952-4851-825A-88A76DFF463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1960" name="Grafik 1959">
            <a:extLst>
              <a:ext uri="{FF2B5EF4-FFF2-40B4-BE49-F238E27FC236}">
                <a16:creationId xmlns:a16="http://schemas.microsoft.com/office/drawing/2014/main" id="{46647C2B-C1C7-430D-95FB-B838D3C3BC5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1961" name="Grafik 1960">
            <a:extLst>
              <a:ext uri="{FF2B5EF4-FFF2-40B4-BE49-F238E27FC236}">
                <a16:creationId xmlns:a16="http://schemas.microsoft.com/office/drawing/2014/main" id="{C3735A75-077E-4362-AB36-52274AD1EB8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1962" name="Grafik 1961">
            <a:extLst>
              <a:ext uri="{FF2B5EF4-FFF2-40B4-BE49-F238E27FC236}">
                <a16:creationId xmlns:a16="http://schemas.microsoft.com/office/drawing/2014/main" id="{187E0803-95C9-4771-8197-03C6D5777C8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1963" name="Grafik 1962">
            <a:extLst>
              <a:ext uri="{FF2B5EF4-FFF2-40B4-BE49-F238E27FC236}">
                <a16:creationId xmlns:a16="http://schemas.microsoft.com/office/drawing/2014/main" id="{D369CC65-0F45-47D4-A542-A4A2D167D44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1964" name="Grafik 1963">
            <a:extLst>
              <a:ext uri="{FF2B5EF4-FFF2-40B4-BE49-F238E27FC236}">
                <a16:creationId xmlns:a16="http://schemas.microsoft.com/office/drawing/2014/main" id="{85A7EEA0-B7EE-4DD5-9CA4-982A11EC873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1965" name="Grafik 1964">
            <a:extLst>
              <a:ext uri="{FF2B5EF4-FFF2-40B4-BE49-F238E27FC236}">
                <a16:creationId xmlns:a16="http://schemas.microsoft.com/office/drawing/2014/main" id="{B48650F5-6E40-43A0-B151-2D7A60AB52F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1966" name="Grafik 1965">
            <a:extLst>
              <a:ext uri="{FF2B5EF4-FFF2-40B4-BE49-F238E27FC236}">
                <a16:creationId xmlns:a16="http://schemas.microsoft.com/office/drawing/2014/main" id="{EEB9C290-6598-4387-9E39-AB03C5B14F3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1967" name="Grafik 1966">
            <a:extLst>
              <a:ext uri="{FF2B5EF4-FFF2-40B4-BE49-F238E27FC236}">
                <a16:creationId xmlns:a16="http://schemas.microsoft.com/office/drawing/2014/main" id="{0E6C7A62-EC66-4032-BD98-762FA13768E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1968" name="Grafik 1967">
            <a:extLst>
              <a:ext uri="{FF2B5EF4-FFF2-40B4-BE49-F238E27FC236}">
                <a16:creationId xmlns:a16="http://schemas.microsoft.com/office/drawing/2014/main" id="{ADA24C88-1808-459B-88AB-510D6C812B7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1969" name="Grafik 1968">
            <a:extLst>
              <a:ext uri="{FF2B5EF4-FFF2-40B4-BE49-F238E27FC236}">
                <a16:creationId xmlns:a16="http://schemas.microsoft.com/office/drawing/2014/main" id="{DD5B7D64-71F0-45AB-9ED0-C489835E853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1970" name="Grafik 1969">
            <a:extLst>
              <a:ext uri="{FF2B5EF4-FFF2-40B4-BE49-F238E27FC236}">
                <a16:creationId xmlns:a16="http://schemas.microsoft.com/office/drawing/2014/main" id="{04C7D8BC-3FE8-4DF1-8E76-8B335F15B81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1971" name="Grafik 1970">
            <a:extLst>
              <a:ext uri="{FF2B5EF4-FFF2-40B4-BE49-F238E27FC236}">
                <a16:creationId xmlns:a16="http://schemas.microsoft.com/office/drawing/2014/main" id="{D4EB8C2A-5D1E-4A09-B849-39929ABE7042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1972" name="Grafik 1971">
            <a:extLst>
              <a:ext uri="{FF2B5EF4-FFF2-40B4-BE49-F238E27FC236}">
                <a16:creationId xmlns:a16="http://schemas.microsoft.com/office/drawing/2014/main" id="{23AF722A-E758-4563-8338-7B37B8B2B03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1973" name="Grafik 1972">
            <a:extLst>
              <a:ext uri="{FF2B5EF4-FFF2-40B4-BE49-F238E27FC236}">
                <a16:creationId xmlns:a16="http://schemas.microsoft.com/office/drawing/2014/main" id="{675CDE8E-B2FC-4A87-8E42-4713CF90F55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1974" name="Grafik 1973">
            <a:extLst>
              <a:ext uri="{FF2B5EF4-FFF2-40B4-BE49-F238E27FC236}">
                <a16:creationId xmlns:a16="http://schemas.microsoft.com/office/drawing/2014/main" id="{D6A211D1-E614-48AE-909A-2D0281D4CA9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1975" name="Grafik 1974">
            <a:extLst>
              <a:ext uri="{FF2B5EF4-FFF2-40B4-BE49-F238E27FC236}">
                <a16:creationId xmlns:a16="http://schemas.microsoft.com/office/drawing/2014/main" id="{9F139448-86BC-4898-B90D-3171129C35B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1976" name="Grafik 1975">
            <a:extLst>
              <a:ext uri="{FF2B5EF4-FFF2-40B4-BE49-F238E27FC236}">
                <a16:creationId xmlns:a16="http://schemas.microsoft.com/office/drawing/2014/main" id="{8F3147F7-565F-4AA6-B889-09581BB9CA39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1977" name="Grafik 1976">
            <a:extLst>
              <a:ext uri="{FF2B5EF4-FFF2-40B4-BE49-F238E27FC236}">
                <a16:creationId xmlns:a16="http://schemas.microsoft.com/office/drawing/2014/main" id="{F569B189-C6AC-44FC-9D9B-CC0A3B5F2DC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1978" name="Grafik 1977">
            <a:extLst>
              <a:ext uri="{FF2B5EF4-FFF2-40B4-BE49-F238E27FC236}">
                <a16:creationId xmlns:a16="http://schemas.microsoft.com/office/drawing/2014/main" id="{CE101B88-E473-4F71-AEB0-370F050CBD36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1979" name="Grafik 1978">
            <a:extLst>
              <a:ext uri="{FF2B5EF4-FFF2-40B4-BE49-F238E27FC236}">
                <a16:creationId xmlns:a16="http://schemas.microsoft.com/office/drawing/2014/main" id="{C5095FF1-D0AF-4C9E-99BC-B8E90BDD025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1980" name="Grafik 1979">
            <a:extLst>
              <a:ext uri="{FF2B5EF4-FFF2-40B4-BE49-F238E27FC236}">
                <a16:creationId xmlns:a16="http://schemas.microsoft.com/office/drawing/2014/main" id="{F4FFA349-8445-4B63-B8D6-36365934C374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1981" name="Grafik 1980">
            <a:extLst>
              <a:ext uri="{FF2B5EF4-FFF2-40B4-BE49-F238E27FC236}">
                <a16:creationId xmlns:a16="http://schemas.microsoft.com/office/drawing/2014/main" id="{79C4E591-6E74-4958-9169-B46C420A1281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1982" name="Grafik 1981">
            <a:extLst>
              <a:ext uri="{FF2B5EF4-FFF2-40B4-BE49-F238E27FC236}">
                <a16:creationId xmlns:a16="http://schemas.microsoft.com/office/drawing/2014/main" id="{CA1B0F1E-6A1C-448B-88E2-008635EE4C6B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1983" name="Grafik 1982">
            <a:extLst>
              <a:ext uri="{FF2B5EF4-FFF2-40B4-BE49-F238E27FC236}">
                <a16:creationId xmlns:a16="http://schemas.microsoft.com/office/drawing/2014/main" id="{D6969B21-FC34-413F-A268-8B5790AC01EB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1984" name="Grafik 1983">
            <a:extLst>
              <a:ext uri="{FF2B5EF4-FFF2-40B4-BE49-F238E27FC236}">
                <a16:creationId xmlns:a16="http://schemas.microsoft.com/office/drawing/2014/main" id="{44728707-299D-4497-B38A-8534EECDAB8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1985" name="Grafik 1984">
            <a:extLst>
              <a:ext uri="{FF2B5EF4-FFF2-40B4-BE49-F238E27FC236}">
                <a16:creationId xmlns:a16="http://schemas.microsoft.com/office/drawing/2014/main" id="{6DDB5E91-FF58-4333-8C54-95ECAF487A8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1986" name="Grafik 1985">
            <a:extLst>
              <a:ext uri="{FF2B5EF4-FFF2-40B4-BE49-F238E27FC236}">
                <a16:creationId xmlns:a16="http://schemas.microsoft.com/office/drawing/2014/main" id="{EBB96390-3232-40BB-B20F-11F522D6416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1987" name="Grafik 1986">
            <a:extLst>
              <a:ext uri="{FF2B5EF4-FFF2-40B4-BE49-F238E27FC236}">
                <a16:creationId xmlns:a16="http://schemas.microsoft.com/office/drawing/2014/main" id="{2B3E8ECC-9C76-45EE-9C08-80231A4C6F2D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pic>
        <p:nvPicPr>
          <p:cNvPr id="1988" name="Grafik 1987">
            <a:extLst>
              <a:ext uri="{FF2B5EF4-FFF2-40B4-BE49-F238E27FC236}">
                <a16:creationId xmlns:a16="http://schemas.microsoft.com/office/drawing/2014/main" id="{F1622670-B4D3-446C-BA66-259334990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 flipV="1">
            <a:off x="8529947" y="5428096"/>
            <a:ext cx="488537" cy="367051"/>
          </a:xfrm>
          <a:prstGeom prst="rect">
            <a:avLst/>
          </a:prstGeom>
        </p:spPr>
      </p:pic>
      <p:pic>
        <p:nvPicPr>
          <p:cNvPr id="1989" name="Grafik 1988">
            <a:extLst>
              <a:ext uri="{FF2B5EF4-FFF2-40B4-BE49-F238E27FC236}">
                <a16:creationId xmlns:a16="http://schemas.microsoft.com/office/drawing/2014/main" id="{1A8821E0-85C5-405F-A555-8E226921F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9134023" y="5428096"/>
            <a:ext cx="488537" cy="367051"/>
          </a:xfrm>
          <a:prstGeom prst="rect">
            <a:avLst/>
          </a:prstGeom>
        </p:spPr>
      </p:pic>
      <p:pic>
        <p:nvPicPr>
          <p:cNvPr id="1990" name="Grafik 1989">
            <a:extLst>
              <a:ext uri="{FF2B5EF4-FFF2-40B4-BE49-F238E27FC236}">
                <a16:creationId xmlns:a16="http://schemas.microsoft.com/office/drawing/2014/main" id="{6C116419-F258-4505-9671-873D9A143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9738800" y="5440366"/>
            <a:ext cx="488537" cy="367051"/>
          </a:xfrm>
          <a:prstGeom prst="rect">
            <a:avLst/>
          </a:prstGeom>
        </p:spPr>
      </p:pic>
      <p:pic>
        <p:nvPicPr>
          <p:cNvPr id="1991" name="Grafik 1990">
            <a:extLst>
              <a:ext uri="{FF2B5EF4-FFF2-40B4-BE49-F238E27FC236}">
                <a16:creationId xmlns:a16="http://schemas.microsoft.com/office/drawing/2014/main" id="{435BBECA-F733-4416-BDF4-AF1BB1B5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 flipV="1">
            <a:off x="10323639" y="5440366"/>
            <a:ext cx="488537" cy="367051"/>
          </a:xfrm>
          <a:prstGeom prst="rect">
            <a:avLst/>
          </a:prstGeom>
        </p:spPr>
      </p:pic>
      <p:pic>
        <p:nvPicPr>
          <p:cNvPr id="1992" name="Grafik 1991">
            <a:extLst>
              <a:ext uri="{FF2B5EF4-FFF2-40B4-BE49-F238E27FC236}">
                <a16:creationId xmlns:a16="http://schemas.microsoft.com/office/drawing/2014/main" id="{48AD1577-A390-4A59-B023-C73A8DCD5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 flipV="1">
            <a:off x="10907744" y="5428095"/>
            <a:ext cx="488538" cy="367052"/>
          </a:xfrm>
          <a:prstGeom prst="rect">
            <a:avLst/>
          </a:prstGeom>
        </p:spPr>
      </p:pic>
      <p:pic>
        <p:nvPicPr>
          <p:cNvPr id="1993" name="Grafik 1992">
            <a:extLst>
              <a:ext uri="{FF2B5EF4-FFF2-40B4-BE49-F238E27FC236}">
                <a16:creationId xmlns:a16="http://schemas.microsoft.com/office/drawing/2014/main" id="{F886319A-8132-4A49-BAE2-F4A6AB29F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 flipV="1">
            <a:off x="11487840" y="5415300"/>
            <a:ext cx="488537" cy="367051"/>
          </a:xfrm>
          <a:prstGeom prst="rect">
            <a:avLst/>
          </a:prstGeom>
        </p:spPr>
      </p:pic>
      <p:pic>
        <p:nvPicPr>
          <p:cNvPr id="1994" name="Grafik 1993">
            <a:extLst>
              <a:ext uri="{FF2B5EF4-FFF2-40B4-BE49-F238E27FC236}">
                <a16:creationId xmlns:a16="http://schemas.microsoft.com/office/drawing/2014/main" id="{A4C03BB8-0183-421C-8A39-1B2CC5968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 flipV="1">
            <a:off x="11492257" y="6029960"/>
            <a:ext cx="479702" cy="344111"/>
          </a:xfrm>
          <a:prstGeom prst="rect">
            <a:avLst/>
          </a:prstGeom>
        </p:spPr>
      </p:pic>
      <p:pic>
        <p:nvPicPr>
          <p:cNvPr id="1995" name="Grafik 1994">
            <a:extLst>
              <a:ext uri="{FF2B5EF4-FFF2-40B4-BE49-F238E27FC236}">
                <a16:creationId xmlns:a16="http://schemas.microsoft.com/office/drawing/2014/main" id="{C35BF3CE-84E9-4510-95E5-223206C3F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 flipV="1">
            <a:off x="10912162" y="6029960"/>
            <a:ext cx="479703" cy="344111"/>
          </a:xfrm>
          <a:prstGeom prst="rect">
            <a:avLst/>
          </a:prstGeom>
        </p:spPr>
      </p:pic>
      <p:pic>
        <p:nvPicPr>
          <p:cNvPr id="1996" name="Grafik 1995">
            <a:extLst>
              <a:ext uri="{FF2B5EF4-FFF2-40B4-BE49-F238E27FC236}">
                <a16:creationId xmlns:a16="http://schemas.microsoft.com/office/drawing/2014/main" id="{6AB117F5-7898-4CB6-A1A7-A71BA4F23F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 flipV="1">
            <a:off x="10328056" y="6029960"/>
            <a:ext cx="479702" cy="344111"/>
          </a:xfrm>
          <a:prstGeom prst="rect">
            <a:avLst/>
          </a:prstGeom>
        </p:spPr>
      </p:pic>
      <p:pic>
        <p:nvPicPr>
          <p:cNvPr id="1997" name="Grafik 1996">
            <a:extLst>
              <a:ext uri="{FF2B5EF4-FFF2-40B4-BE49-F238E27FC236}">
                <a16:creationId xmlns:a16="http://schemas.microsoft.com/office/drawing/2014/main" id="{276D5022-8D42-4CEA-8803-F11C5DA98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 flipV="1">
            <a:off x="9743217" y="6029960"/>
            <a:ext cx="479703" cy="344111"/>
          </a:xfrm>
          <a:prstGeom prst="rect">
            <a:avLst/>
          </a:prstGeom>
        </p:spPr>
      </p:pic>
      <p:pic>
        <p:nvPicPr>
          <p:cNvPr id="1998" name="Grafik 1997">
            <a:extLst>
              <a:ext uri="{FF2B5EF4-FFF2-40B4-BE49-F238E27FC236}">
                <a16:creationId xmlns:a16="http://schemas.microsoft.com/office/drawing/2014/main" id="{F10BE6F2-A874-4CD2-AD89-304E780A2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 flipV="1">
            <a:off x="9138440" y="6029960"/>
            <a:ext cx="479703" cy="344111"/>
          </a:xfrm>
          <a:prstGeom prst="rect">
            <a:avLst/>
          </a:prstGeom>
        </p:spPr>
      </p:pic>
      <p:pic>
        <p:nvPicPr>
          <p:cNvPr id="1999" name="Grafik 1998">
            <a:extLst>
              <a:ext uri="{FF2B5EF4-FFF2-40B4-BE49-F238E27FC236}">
                <a16:creationId xmlns:a16="http://schemas.microsoft.com/office/drawing/2014/main" id="{045EB9CC-B382-47C5-8F91-D78FC6D27D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 flipH="1" flipV="1">
            <a:off x="8531763" y="6028094"/>
            <a:ext cx="484905" cy="347843"/>
          </a:xfrm>
          <a:prstGeom prst="rect">
            <a:avLst/>
          </a:prstGeom>
        </p:spPr>
      </p:pic>
      <p:pic>
        <p:nvPicPr>
          <p:cNvPr id="2000" name="Grafik 1999">
            <a:extLst>
              <a:ext uri="{FF2B5EF4-FFF2-40B4-BE49-F238E27FC236}">
                <a16:creationId xmlns:a16="http://schemas.microsoft.com/office/drawing/2014/main" id="{03A904B3-9F2E-4155-A2BF-A3296B5DA9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8968" y="5081771"/>
            <a:ext cx="526280" cy="178256"/>
          </a:xfrm>
          <a:prstGeom prst="rect">
            <a:avLst/>
          </a:prstGeom>
        </p:spPr>
      </p:pic>
      <p:pic>
        <p:nvPicPr>
          <p:cNvPr id="2001" name="Grafik 2000">
            <a:extLst>
              <a:ext uri="{FF2B5EF4-FFF2-40B4-BE49-F238E27FC236}">
                <a16:creationId xmlns:a16="http://schemas.microsoft.com/office/drawing/2014/main" id="{2E70EAE7-341A-4CA5-AFD5-1263A4FEE1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9402" y="4612584"/>
            <a:ext cx="345412" cy="362389"/>
          </a:xfrm>
          <a:prstGeom prst="rect">
            <a:avLst/>
          </a:prstGeom>
        </p:spPr>
      </p:pic>
      <p:pic>
        <p:nvPicPr>
          <p:cNvPr id="2002" name="Grafik 2001">
            <a:extLst>
              <a:ext uri="{FF2B5EF4-FFF2-40B4-BE49-F238E27FC236}">
                <a16:creationId xmlns:a16="http://schemas.microsoft.com/office/drawing/2014/main" id="{C68ACDB3-BCF9-4AE9-B1D8-FE7C749403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40793" y="4123154"/>
            <a:ext cx="382630" cy="382630"/>
          </a:xfrm>
          <a:prstGeom prst="rect">
            <a:avLst/>
          </a:prstGeom>
        </p:spPr>
      </p:pic>
      <p:pic>
        <p:nvPicPr>
          <p:cNvPr id="2003" name="Grafik 2002">
            <a:extLst>
              <a:ext uri="{FF2B5EF4-FFF2-40B4-BE49-F238E27FC236}">
                <a16:creationId xmlns:a16="http://schemas.microsoft.com/office/drawing/2014/main" id="{12783DD4-974B-44D1-A319-62BB83B1D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7166" y="3627849"/>
            <a:ext cx="449884" cy="388507"/>
          </a:xfrm>
          <a:prstGeom prst="rect">
            <a:avLst/>
          </a:prstGeom>
        </p:spPr>
      </p:pic>
      <p:pic>
        <p:nvPicPr>
          <p:cNvPr id="2004" name="Grafik 2003">
            <a:extLst>
              <a:ext uri="{FF2B5EF4-FFF2-40B4-BE49-F238E27FC236}">
                <a16:creationId xmlns:a16="http://schemas.microsoft.com/office/drawing/2014/main" id="{79FCE22A-1F04-4DF4-8AD2-248CB7B606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64299" y="3185431"/>
            <a:ext cx="335618" cy="335618"/>
          </a:xfrm>
          <a:prstGeom prst="rect">
            <a:avLst/>
          </a:prstGeom>
        </p:spPr>
      </p:pic>
      <p:pic>
        <p:nvPicPr>
          <p:cNvPr id="2005" name="Grafik 2004">
            <a:extLst>
              <a:ext uri="{FF2B5EF4-FFF2-40B4-BE49-F238E27FC236}">
                <a16:creationId xmlns:a16="http://schemas.microsoft.com/office/drawing/2014/main" id="{9158DB29-9932-4962-98BA-75EA525206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16960" y="2803086"/>
            <a:ext cx="430296" cy="275546"/>
          </a:xfrm>
          <a:prstGeom prst="rect">
            <a:avLst/>
          </a:prstGeom>
        </p:spPr>
      </p:pic>
      <p:pic>
        <p:nvPicPr>
          <p:cNvPr id="2006" name="Grafik 2005">
            <a:extLst>
              <a:ext uri="{FF2B5EF4-FFF2-40B4-BE49-F238E27FC236}">
                <a16:creationId xmlns:a16="http://schemas.microsoft.com/office/drawing/2014/main" id="{A8AE8412-CB12-4816-A8A1-A2C8BBE580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98678" y="2228773"/>
            <a:ext cx="466861" cy="467514"/>
          </a:xfrm>
          <a:prstGeom prst="rect">
            <a:avLst/>
          </a:prstGeom>
        </p:spPr>
      </p:pic>
      <p:pic>
        <p:nvPicPr>
          <p:cNvPr id="2007" name="Grafik 2006">
            <a:extLst>
              <a:ext uri="{FF2B5EF4-FFF2-40B4-BE49-F238E27FC236}">
                <a16:creationId xmlns:a16="http://schemas.microsoft.com/office/drawing/2014/main" id="{B2F04988-C6FA-4491-AA3F-6B673EA27B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97698" y="1681607"/>
            <a:ext cx="468820" cy="455108"/>
          </a:xfrm>
          <a:prstGeom prst="rect">
            <a:avLst/>
          </a:prstGeom>
        </p:spPr>
      </p:pic>
      <p:pic>
        <p:nvPicPr>
          <p:cNvPr id="2008" name="Grafik 2007">
            <a:extLst>
              <a:ext uri="{FF2B5EF4-FFF2-40B4-BE49-F238E27FC236}">
                <a16:creationId xmlns:a16="http://schemas.microsoft.com/office/drawing/2014/main" id="{7D2AD5A4-F84D-43B1-BA91-C94997DA4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5896" y="1173846"/>
            <a:ext cx="392424" cy="385895"/>
          </a:xfrm>
          <a:prstGeom prst="rect">
            <a:avLst/>
          </a:prstGeom>
        </p:spPr>
      </p:pic>
      <p:pic>
        <p:nvPicPr>
          <p:cNvPr id="2009" name="Grafik 2008">
            <a:extLst>
              <a:ext uri="{FF2B5EF4-FFF2-40B4-BE49-F238E27FC236}">
                <a16:creationId xmlns:a16="http://schemas.microsoft.com/office/drawing/2014/main" id="{C180FAD0-2724-46C9-A7A2-DF43F1231FB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88547" y="5081771"/>
            <a:ext cx="526933" cy="178256"/>
          </a:xfrm>
          <a:prstGeom prst="rect">
            <a:avLst/>
          </a:prstGeom>
        </p:spPr>
      </p:pic>
      <p:pic>
        <p:nvPicPr>
          <p:cNvPr id="2010" name="Grafik 2009">
            <a:extLst>
              <a:ext uri="{FF2B5EF4-FFF2-40B4-BE49-F238E27FC236}">
                <a16:creationId xmlns:a16="http://schemas.microsoft.com/office/drawing/2014/main" id="{9A1AB44A-24D9-4029-AD44-77F794D6891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79307" y="4612584"/>
            <a:ext cx="345412" cy="362389"/>
          </a:xfrm>
          <a:prstGeom prst="rect">
            <a:avLst/>
          </a:prstGeom>
        </p:spPr>
      </p:pic>
      <p:pic>
        <p:nvPicPr>
          <p:cNvPr id="2011" name="Grafik 2010">
            <a:extLst>
              <a:ext uri="{FF2B5EF4-FFF2-40B4-BE49-F238E27FC236}">
                <a16:creationId xmlns:a16="http://schemas.microsoft.com/office/drawing/2014/main" id="{A2D28ED8-67AB-40EB-912E-8DDBD32EC6B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60698" y="4123154"/>
            <a:ext cx="382630" cy="382630"/>
          </a:xfrm>
          <a:prstGeom prst="rect">
            <a:avLst/>
          </a:prstGeom>
        </p:spPr>
      </p:pic>
      <p:pic>
        <p:nvPicPr>
          <p:cNvPr id="2012" name="Grafik 2011">
            <a:extLst>
              <a:ext uri="{FF2B5EF4-FFF2-40B4-BE49-F238E27FC236}">
                <a16:creationId xmlns:a16="http://schemas.microsoft.com/office/drawing/2014/main" id="{A48BC768-3C23-443A-88AA-4C7F48A60F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26745" y="3627849"/>
            <a:ext cx="450537" cy="388507"/>
          </a:xfrm>
          <a:prstGeom prst="rect">
            <a:avLst/>
          </a:prstGeom>
        </p:spPr>
      </p:pic>
      <p:pic>
        <p:nvPicPr>
          <p:cNvPr id="2013" name="Grafik 2012">
            <a:extLst>
              <a:ext uri="{FF2B5EF4-FFF2-40B4-BE49-F238E27FC236}">
                <a16:creationId xmlns:a16="http://schemas.microsoft.com/office/drawing/2014/main" id="{FEBEE797-44A2-4843-915B-2C80380672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83878" y="3185431"/>
            <a:ext cx="336271" cy="335618"/>
          </a:xfrm>
          <a:prstGeom prst="rect">
            <a:avLst/>
          </a:prstGeom>
        </p:spPr>
      </p:pic>
      <p:pic>
        <p:nvPicPr>
          <p:cNvPr id="2014" name="Grafik 2013">
            <a:extLst>
              <a:ext uri="{FF2B5EF4-FFF2-40B4-BE49-F238E27FC236}">
                <a16:creationId xmlns:a16="http://schemas.microsoft.com/office/drawing/2014/main" id="{E74C4C8F-11C5-4E4D-8367-EC9C0C39B13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36865" y="2803086"/>
            <a:ext cx="430296" cy="275546"/>
          </a:xfrm>
          <a:prstGeom prst="rect">
            <a:avLst/>
          </a:prstGeom>
        </p:spPr>
      </p:pic>
      <p:pic>
        <p:nvPicPr>
          <p:cNvPr id="2015" name="Grafik 2014">
            <a:extLst>
              <a:ext uri="{FF2B5EF4-FFF2-40B4-BE49-F238E27FC236}">
                <a16:creationId xmlns:a16="http://schemas.microsoft.com/office/drawing/2014/main" id="{15D0A238-B28D-47D8-ADF8-0F2F446BD5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8583" y="2228447"/>
            <a:ext cx="466861" cy="468167"/>
          </a:xfrm>
          <a:prstGeom prst="rect">
            <a:avLst/>
          </a:prstGeom>
        </p:spPr>
      </p:pic>
      <p:pic>
        <p:nvPicPr>
          <p:cNvPr id="2016" name="Grafik 2015">
            <a:extLst>
              <a:ext uri="{FF2B5EF4-FFF2-40B4-BE49-F238E27FC236}">
                <a16:creationId xmlns:a16="http://schemas.microsoft.com/office/drawing/2014/main" id="{6A8A4EEB-981F-465C-B2D2-B41500920F4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17603" y="1681607"/>
            <a:ext cx="468820" cy="455108"/>
          </a:xfrm>
          <a:prstGeom prst="rect">
            <a:avLst/>
          </a:prstGeom>
        </p:spPr>
      </p:pic>
      <p:pic>
        <p:nvPicPr>
          <p:cNvPr id="2017" name="Grafik 2016">
            <a:extLst>
              <a:ext uri="{FF2B5EF4-FFF2-40B4-BE49-F238E27FC236}">
                <a16:creationId xmlns:a16="http://schemas.microsoft.com/office/drawing/2014/main" id="{27AE0E72-D686-4410-9FF9-53BF2496932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6128" y="1173846"/>
            <a:ext cx="391771" cy="385895"/>
          </a:xfrm>
          <a:prstGeom prst="rect">
            <a:avLst/>
          </a:prstGeom>
        </p:spPr>
      </p:pic>
      <p:pic>
        <p:nvPicPr>
          <p:cNvPr id="2018" name="Grafik 2017">
            <a:extLst>
              <a:ext uri="{FF2B5EF4-FFF2-40B4-BE49-F238E27FC236}">
                <a16:creationId xmlns:a16="http://schemas.microsoft.com/office/drawing/2014/main" id="{5E7961F1-6BF5-41AB-846B-09EC11AB07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04441" y="5081771"/>
            <a:ext cx="526933" cy="178256"/>
          </a:xfrm>
          <a:prstGeom prst="rect">
            <a:avLst/>
          </a:prstGeom>
        </p:spPr>
      </p:pic>
      <p:pic>
        <p:nvPicPr>
          <p:cNvPr id="2019" name="Grafik 2018">
            <a:extLst>
              <a:ext uri="{FF2B5EF4-FFF2-40B4-BE49-F238E27FC236}">
                <a16:creationId xmlns:a16="http://schemas.microsoft.com/office/drawing/2014/main" id="{854CD1D9-18E5-4CF7-886B-D40003DB4E6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19602" y="5081771"/>
            <a:ext cx="526933" cy="178256"/>
          </a:xfrm>
          <a:prstGeom prst="rect">
            <a:avLst/>
          </a:prstGeom>
        </p:spPr>
      </p:pic>
      <p:pic>
        <p:nvPicPr>
          <p:cNvPr id="2020" name="Grafik 2019">
            <a:extLst>
              <a:ext uri="{FF2B5EF4-FFF2-40B4-BE49-F238E27FC236}">
                <a16:creationId xmlns:a16="http://schemas.microsoft.com/office/drawing/2014/main" id="{8C31AE59-389F-4520-9D38-44AE8A4A6E5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10362" y="4612584"/>
            <a:ext cx="345412" cy="362389"/>
          </a:xfrm>
          <a:prstGeom prst="rect">
            <a:avLst/>
          </a:prstGeom>
        </p:spPr>
      </p:pic>
      <p:pic>
        <p:nvPicPr>
          <p:cNvPr id="2021" name="Grafik 2020">
            <a:extLst>
              <a:ext uri="{FF2B5EF4-FFF2-40B4-BE49-F238E27FC236}">
                <a16:creationId xmlns:a16="http://schemas.microsoft.com/office/drawing/2014/main" id="{B0F813CB-40CB-41D1-A271-FAB1D09D854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791753" y="4123154"/>
            <a:ext cx="382630" cy="382630"/>
          </a:xfrm>
          <a:prstGeom prst="rect">
            <a:avLst/>
          </a:prstGeom>
        </p:spPr>
      </p:pic>
      <p:pic>
        <p:nvPicPr>
          <p:cNvPr id="2022" name="Grafik 2021">
            <a:extLst>
              <a:ext uri="{FF2B5EF4-FFF2-40B4-BE49-F238E27FC236}">
                <a16:creationId xmlns:a16="http://schemas.microsoft.com/office/drawing/2014/main" id="{A3C9C048-1EFF-434D-A78E-70397233935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757800" y="3627849"/>
            <a:ext cx="450537" cy="388507"/>
          </a:xfrm>
          <a:prstGeom prst="rect">
            <a:avLst/>
          </a:prstGeom>
        </p:spPr>
      </p:pic>
      <p:pic>
        <p:nvPicPr>
          <p:cNvPr id="2023" name="Grafik 2022">
            <a:extLst>
              <a:ext uri="{FF2B5EF4-FFF2-40B4-BE49-F238E27FC236}">
                <a16:creationId xmlns:a16="http://schemas.microsoft.com/office/drawing/2014/main" id="{98D950A7-4443-4E4F-8F17-E8300975AD5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14825" y="5081771"/>
            <a:ext cx="526933" cy="178256"/>
          </a:xfrm>
          <a:prstGeom prst="rect">
            <a:avLst/>
          </a:prstGeom>
        </p:spPr>
      </p:pic>
      <p:pic>
        <p:nvPicPr>
          <p:cNvPr id="2024" name="Grafik 2023">
            <a:extLst>
              <a:ext uri="{FF2B5EF4-FFF2-40B4-BE49-F238E27FC236}">
                <a16:creationId xmlns:a16="http://schemas.microsoft.com/office/drawing/2014/main" id="{74BE7F80-E429-4BA9-8324-9A32AA6136B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1075" y="5081771"/>
            <a:ext cx="526280" cy="178256"/>
          </a:xfrm>
          <a:prstGeom prst="rect">
            <a:avLst/>
          </a:prstGeom>
        </p:spPr>
      </p:pic>
      <p:pic>
        <p:nvPicPr>
          <p:cNvPr id="2025" name="Grafik 2024">
            <a:extLst>
              <a:ext uri="{FF2B5EF4-FFF2-40B4-BE49-F238E27FC236}">
                <a16:creationId xmlns:a16="http://schemas.microsoft.com/office/drawing/2014/main" id="{77CE6D77-96BF-4A22-B5B1-E4F47EE7DA5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205585" y="4612584"/>
            <a:ext cx="345412" cy="362389"/>
          </a:xfrm>
          <a:prstGeom prst="rect">
            <a:avLst/>
          </a:prstGeom>
        </p:spPr>
      </p:pic>
      <p:pic>
        <p:nvPicPr>
          <p:cNvPr id="2026" name="Grafik 2025">
            <a:extLst>
              <a:ext uri="{FF2B5EF4-FFF2-40B4-BE49-F238E27FC236}">
                <a16:creationId xmlns:a16="http://schemas.microsoft.com/office/drawing/2014/main" id="{A339F0EE-88FD-4B98-8B94-B717B954EAC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186976" y="4123154"/>
            <a:ext cx="382630" cy="382630"/>
          </a:xfrm>
          <a:prstGeom prst="rect">
            <a:avLst/>
          </a:prstGeom>
        </p:spPr>
      </p:pic>
      <p:pic>
        <p:nvPicPr>
          <p:cNvPr id="2027" name="Grafik 2026">
            <a:extLst>
              <a:ext uri="{FF2B5EF4-FFF2-40B4-BE49-F238E27FC236}">
                <a16:creationId xmlns:a16="http://schemas.microsoft.com/office/drawing/2014/main" id="{A3E728A0-FFC4-4363-A4CE-E43FB91C0F0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53349" y="3628175"/>
            <a:ext cx="449884" cy="387854"/>
          </a:xfrm>
          <a:prstGeom prst="rect">
            <a:avLst/>
          </a:prstGeom>
        </p:spPr>
      </p:pic>
      <p:pic>
        <p:nvPicPr>
          <p:cNvPr id="2028" name="Grafik 2027">
            <a:extLst>
              <a:ext uri="{FF2B5EF4-FFF2-40B4-BE49-F238E27FC236}">
                <a16:creationId xmlns:a16="http://schemas.microsoft.com/office/drawing/2014/main" id="{BA961162-9236-4837-BCC8-6772C1ADF63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601509" y="4612584"/>
            <a:ext cx="345412" cy="362389"/>
          </a:xfrm>
          <a:prstGeom prst="rect">
            <a:avLst/>
          </a:prstGeom>
        </p:spPr>
      </p:pic>
      <p:pic>
        <p:nvPicPr>
          <p:cNvPr id="2029" name="Grafik 2028">
            <a:extLst>
              <a:ext uri="{FF2B5EF4-FFF2-40B4-BE49-F238E27FC236}">
                <a16:creationId xmlns:a16="http://schemas.microsoft.com/office/drawing/2014/main" id="{2005DBF8-1CA1-47A0-83A1-EF7712DE2F7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82900" y="4123154"/>
            <a:ext cx="382630" cy="382630"/>
          </a:xfrm>
          <a:prstGeom prst="rect">
            <a:avLst/>
          </a:prstGeom>
        </p:spPr>
      </p:pic>
      <p:pic>
        <p:nvPicPr>
          <p:cNvPr id="2030" name="Grafik 2029">
            <a:extLst>
              <a:ext uri="{FF2B5EF4-FFF2-40B4-BE49-F238E27FC236}">
                <a16:creationId xmlns:a16="http://schemas.microsoft.com/office/drawing/2014/main" id="{D151128B-4F7B-42A4-8861-31FE6485764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395201" y="4612584"/>
            <a:ext cx="345412" cy="362389"/>
          </a:xfrm>
          <a:prstGeom prst="rect">
            <a:avLst/>
          </a:prstGeom>
        </p:spPr>
      </p:pic>
      <p:pic>
        <p:nvPicPr>
          <p:cNvPr id="2031" name="Grafik 2030">
            <a:extLst>
              <a:ext uri="{FF2B5EF4-FFF2-40B4-BE49-F238E27FC236}">
                <a16:creationId xmlns:a16="http://schemas.microsoft.com/office/drawing/2014/main" id="{678707E7-34F8-4800-8056-129C194D61E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376592" y="4123154"/>
            <a:ext cx="382630" cy="382630"/>
          </a:xfrm>
          <a:prstGeom prst="rect">
            <a:avLst/>
          </a:prstGeom>
        </p:spPr>
      </p:pic>
      <p:pic>
        <p:nvPicPr>
          <p:cNvPr id="2032" name="Grafik 2031">
            <a:extLst>
              <a:ext uri="{FF2B5EF4-FFF2-40B4-BE49-F238E27FC236}">
                <a16:creationId xmlns:a16="http://schemas.microsoft.com/office/drawing/2014/main" id="{E1AD7409-B1AC-4B25-B848-36F239C844C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814933" y="3185431"/>
            <a:ext cx="336271" cy="335618"/>
          </a:xfrm>
          <a:prstGeom prst="rect">
            <a:avLst/>
          </a:prstGeom>
        </p:spPr>
      </p:pic>
      <p:pic>
        <p:nvPicPr>
          <p:cNvPr id="2033" name="Grafik 2032">
            <a:extLst>
              <a:ext uri="{FF2B5EF4-FFF2-40B4-BE49-F238E27FC236}">
                <a16:creationId xmlns:a16="http://schemas.microsoft.com/office/drawing/2014/main" id="{E87690EA-76C9-4773-ADDE-D136D2C6B91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67920" y="2803086"/>
            <a:ext cx="430296" cy="275546"/>
          </a:xfrm>
          <a:prstGeom prst="rect">
            <a:avLst/>
          </a:prstGeom>
        </p:spPr>
      </p:pic>
      <p:pic>
        <p:nvPicPr>
          <p:cNvPr id="2034" name="Grafik 2033">
            <a:extLst>
              <a:ext uri="{FF2B5EF4-FFF2-40B4-BE49-F238E27FC236}">
                <a16:creationId xmlns:a16="http://schemas.microsoft.com/office/drawing/2014/main" id="{618BC1FB-191C-4866-8363-ABD52013C6E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9964" y="2228447"/>
            <a:ext cx="466208" cy="468167"/>
          </a:xfrm>
          <a:prstGeom prst="rect">
            <a:avLst/>
          </a:prstGeom>
        </p:spPr>
      </p:pic>
      <p:pic>
        <p:nvPicPr>
          <p:cNvPr id="2035" name="Grafik 2034">
            <a:extLst>
              <a:ext uri="{FF2B5EF4-FFF2-40B4-BE49-F238E27FC236}">
                <a16:creationId xmlns:a16="http://schemas.microsoft.com/office/drawing/2014/main" id="{C68CD08E-FC30-4FF2-8CAB-612D3759DC9E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9311" y="1681607"/>
            <a:ext cx="467514" cy="455108"/>
          </a:xfrm>
          <a:prstGeom prst="rect">
            <a:avLst/>
          </a:prstGeom>
        </p:spPr>
      </p:pic>
      <p:pic>
        <p:nvPicPr>
          <p:cNvPr id="2036" name="Grafik 2035">
            <a:extLst>
              <a:ext uri="{FF2B5EF4-FFF2-40B4-BE49-F238E27FC236}">
                <a16:creationId xmlns:a16="http://schemas.microsoft.com/office/drawing/2014/main" id="{390F19C2-9D7B-4EDD-A45D-B7B1BEC3AE63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87183" y="1173846"/>
            <a:ext cx="391771" cy="385895"/>
          </a:xfrm>
          <a:prstGeom prst="rect">
            <a:avLst/>
          </a:prstGeom>
        </p:spPr>
      </p:pic>
      <p:pic>
        <p:nvPicPr>
          <p:cNvPr id="2037" name="Grafik 2036">
            <a:extLst>
              <a:ext uri="{FF2B5EF4-FFF2-40B4-BE49-F238E27FC236}">
                <a16:creationId xmlns:a16="http://schemas.microsoft.com/office/drawing/2014/main" id="{B1B8AE6C-BEA2-4F50-BF9D-511F99BEDB1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210156" y="3185105"/>
            <a:ext cx="336271" cy="336271"/>
          </a:xfrm>
          <a:prstGeom prst="rect">
            <a:avLst/>
          </a:prstGeom>
        </p:spPr>
      </p:pic>
      <p:pic>
        <p:nvPicPr>
          <p:cNvPr id="2038" name="Grafik 2037">
            <a:extLst>
              <a:ext uri="{FF2B5EF4-FFF2-40B4-BE49-F238E27FC236}">
                <a16:creationId xmlns:a16="http://schemas.microsoft.com/office/drawing/2014/main" id="{A650740E-CB83-4739-B3E7-5D40A7DAF24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63143" y="2803086"/>
            <a:ext cx="430296" cy="275546"/>
          </a:xfrm>
          <a:prstGeom prst="rect">
            <a:avLst/>
          </a:prstGeom>
        </p:spPr>
      </p:pic>
      <p:pic>
        <p:nvPicPr>
          <p:cNvPr id="2039" name="Grafik 2038">
            <a:extLst>
              <a:ext uri="{FF2B5EF4-FFF2-40B4-BE49-F238E27FC236}">
                <a16:creationId xmlns:a16="http://schemas.microsoft.com/office/drawing/2014/main" id="{A560B2A5-616D-4CD3-9997-42B2B1482EC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144208" y="1682260"/>
            <a:ext cx="468167" cy="454455"/>
          </a:xfrm>
          <a:prstGeom prst="rect">
            <a:avLst/>
          </a:prstGeom>
        </p:spPr>
      </p:pic>
      <p:pic>
        <p:nvPicPr>
          <p:cNvPr id="2040" name="Grafik 2039">
            <a:extLst>
              <a:ext uri="{FF2B5EF4-FFF2-40B4-BE49-F238E27FC236}">
                <a16:creationId xmlns:a16="http://schemas.microsoft.com/office/drawing/2014/main" id="{BE236D0D-373F-4F89-ACFA-EDBAEB38ACB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145187" y="2228447"/>
            <a:ext cx="466208" cy="468167"/>
          </a:xfrm>
          <a:prstGeom prst="rect">
            <a:avLst/>
          </a:prstGeom>
        </p:spPr>
      </p:pic>
      <p:pic>
        <p:nvPicPr>
          <p:cNvPr id="2041" name="Grafik 2040">
            <a:extLst>
              <a:ext uri="{FF2B5EF4-FFF2-40B4-BE49-F238E27FC236}">
                <a16:creationId xmlns:a16="http://schemas.microsoft.com/office/drawing/2014/main" id="{9A44024B-C672-4FBA-8926-863DE871570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182406" y="1173846"/>
            <a:ext cx="391771" cy="385895"/>
          </a:xfrm>
          <a:prstGeom prst="rect">
            <a:avLst/>
          </a:prstGeom>
        </p:spPr>
      </p:pic>
      <p:pic>
        <p:nvPicPr>
          <p:cNvPr id="2042" name="Grafik 2041">
            <a:extLst>
              <a:ext uri="{FF2B5EF4-FFF2-40B4-BE49-F238E27FC236}">
                <a16:creationId xmlns:a16="http://schemas.microsoft.com/office/drawing/2014/main" id="{B6EA9268-9891-49B1-B2E6-4CFCA93BDFD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549273" y="3627849"/>
            <a:ext cx="449884" cy="388507"/>
          </a:xfrm>
          <a:prstGeom prst="rect">
            <a:avLst/>
          </a:prstGeom>
        </p:spPr>
      </p:pic>
      <p:pic>
        <p:nvPicPr>
          <p:cNvPr id="2043" name="Grafik 2042">
            <a:extLst>
              <a:ext uri="{FF2B5EF4-FFF2-40B4-BE49-F238E27FC236}">
                <a16:creationId xmlns:a16="http://schemas.microsoft.com/office/drawing/2014/main" id="{C302A79C-FD80-4E5D-A2BA-73CCAE13C3C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06080" y="3185105"/>
            <a:ext cx="336271" cy="336271"/>
          </a:xfrm>
          <a:prstGeom prst="rect">
            <a:avLst/>
          </a:prstGeom>
        </p:spPr>
      </p:pic>
      <p:pic>
        <p:nvPicPr>
          <p:cNvPr id="2044" name="Grafik 2043">
            <a:extLst>
              <a:ext uri="{FF2B5EF4-FFF2-40B4-BE49-F238E27FC236}">
                <a16:creationId xmlns:a16="http://schemas.microsoft.com/office/drawing/2014/main" id="{F7C040CA-644B-4A7C-9E64-4E2DC7DBB41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342965" y="3627849"/>
            <a:ext cx="449884" cy="388507"/>
          </a:xfrm>
          <a:prstGeom prst="rect">
            <a:avLst/>
          </a:prstGeom>
        </p:spPr>
      </p:pic>
      <p:pic>
        <p:nvPicPr>
          <p:cNvPr id="2045" name="Grafik 2044">
            <a:extLst>
              <a:ext uri="{FF2B5EF4-FFF2-40B4-BE49-F238E27FC236}">
                <a16:creationId xmlns:a16="http://schemas.microsoft.com/office/drawing/2014/main" id="{3B8EA761-A2C7-4A4C-AB63-CA1D23527D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59067" y="2803086"/>
            <a:ext cx="430296" cy="275546"/>
          </a:xfrm>
          <a:prstGeom prst="rect">
            <a:avLst/>
          </a:prstGeom>
        </p:spPr>
      </p:pic>
      <p:pic>
        <p:nvPicPr>
          <p:cNvPr id="2046" name="Grafik 2045">
            <a:extLst>
              <a:ext uri="{FF2B5EF4-FFF2-40B4-BE49-F238E27FC236}">
                <a16:creationId xmlns:a16="http://schemas.microsoft.com/office/drawing/2014/main" id="{40406ADD-AF30-4686-9324-14C88C026B9E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540785" y="2228447"/>
            <a:ext cx="466861" cy="468167"/>
          </a:xfrm>
          <a:prstGeom prst="rect">
            <a:avLst/>
          </a:prstGeom>
        </p:spPr>
      </p:pic>
      <p:pic>
        <p:nvPicPr>
          <p:cNvPr id="2047" name="Grafik 2046">
            <a:extLst>
              <a:ext uri="{FF2B5EF4-FFF2-40B4-BE49-F238E27FC236}">
                <a16:creationId xmlns:a16="http://schemas.microsoft.com/office/drawing/2014/main" id="{11294013-631A-49DC-AA21-C4E9C0D8692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540458" y="1681607"/>
            <a:ext cx="467514" cy="455108"/>
          </a:xfrm>
          <a:prstGeom prst="rect">
            <a:avLst/>
          </a:prstGeom>
        </p:spPr>
      </p:pic>
      <p:pic>
        <p:nvPicPr>
          <p:cNvPr id="2048" name="Grafik 2047">
            <a:extLst>
              <a:ext uri="{FF2B5EF4-FFF2-40B4-BE49-F238E27FC236}">
                <a16:creationId xmlns:a16="http://schemas.microsoft.com/office/drawing/2014/main" id="{DCC663FD-D9D6-4E98-9797-BD2D900CC8A4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578003" y="1173846"/>
            <a:ext cx="392424" cy="385895"/>
          </a:xfrm>
          <a:prstGeom prst="rect">
            <a:avLst/>
          </a:prstGeom>
        </p:spPr>
      </p:pic>
      <p:pic>
        <p:nvPicPr>
          <p:cNvPr id="2049" name="Grafik 2048">
            <a:extLst>
              <a:ext uri="{FF2B5EF4-FFF2-40B4-BE49-F238E27FC236}">
                <a16:creationId xmlns:a16="http://schemas.microsoft.com/office/drawing/2014/main" id="{B9DB002C-6AF8-4338-807D-F6B6B46E6C65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352759" y="2803086"/>
            <a:ext cx="430296" cy="275546"/>
          </a:xfrm>
          <a:prstGeom prst="rect">
            <a:avLst/>
          </a:prstGeom>
        </p:spPr>
      </p:pic>
      <p:pic>
        <p:nvPicPr>
          <p:cNvPr id="2050" name="Grafik 2049">
            <a:extLst>
              <a:ext uri="{FF2B5EF4-FFF2-40B4-BE49-F238E27FC236}">
                <a16:creationId xmlns:a16="http://schemas.microsoft.com/office/drawing/2014/main" id="{29516930-278E-4B64-9223-18AC3A890B6A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0399772" y="3185431"/>
            <a:ext cx="336271" cy="335618"/>
          </a:xfrm>
          <a:prstGeom prst="rect">
            <a:avLst/>
          </a:prstGeom>
        </p:spPr>
      </p:pic>
      <p:pic>
        <p:nvPicPr>
          <p:cNvPr id="2051" name="Grafik 2050">
            <a:extLst>
              <a:ext uri="{FF2B5EF4-FFF2-40B4-BE49-F238E27FC236}">
                <a16:creationId xmlns:a16="http://schemas.microsoft.com/office/drawing/2014/main" id="{BC541A7C-2103-4921-A6B4-389381C33B5D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34150" y="1681607"/>
            <a:ext cx="467514" cy="455108"/>
          </a:xfrm>
          <a:prstGeom prst="rect">
            <a:avLst/>
          </a:prstGeom>
        </p:spPr>
      </p:pic>
      <p:pic>
        <p:nvPicPr>
          <p:cNvPr id="2052" name="Grafik 2051">
            <a:extLst>
              <a:ext uri="{FF2B5EF4-FFF2-40B4-BE49-F238E27FC236}">
                <a16:creationId xmlns:a16="http://schemas.microsoft.com/office/drawing/2014/main" id="{702A46B7-803D-402C-9129-2B9FEAD9ABC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372022" y="1173846"/>
            <a:ext cx="391771" cy="385895"/>
          </a:xfrm>
          <a:prstGeom prst="rect">
            <a:avLst/>
          </a:prstGeom>
        </p:spPr>
      </p:pic>
      <p:pic>
        <p:nvPicPr>
          <p:cNvPr id="2053" name="Grafik 2052">
            <a:extLst>
              <a:ext uri="{FF2B5EF4-FFF2-40B4-BE49-F238E27FC236}">
                <a16:creationId xmlns:a16="http://schemas.microsoft.com/office/drawing/2014/main" id="{0684ECE1-AE45-4E1E-A2F9-CB17C0AFD04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334803" y="2228447"/>
            <a:ext cx="466208" cy="468167"/>
          </a:xfrm>
          <a:prstGeom prst="rect">
            <a:avLst/>
          </a:prstGeom>
        </p:spPr>
      </p:pic>
      <p:sp>
        <p:nvSpPr>
          <p:cNvPr id="2054" name="Textfeld 2053">
            <a:extLst>
              <a:ext uri="{FF2B5EF4-FFF2-40B4-BE49-F238E27FC236}">
                <a16:creationId xmlns:a16="http://schemas.microsoft.com/office/drawing/2014/main" id="{2D0F1521-1F98-4E87-A79F-DA7DBCD05944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55" name="Textfeld 2054">
            <a:extLst>
              <a:ext uri="{FF2B5EF4-FFF2-40B4-BE49-F238E27FC236}">
                <a16:creationId xmlns:a16="http://schemas.microsoft.com/office/drawing/2014/main" id="{151F25DE-5A5B-43E9-A800-D64BD5BE26E9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56" name="Textfeld 2055">
            <a:extLst>
              <a:ext uri="{FF2B5EF4-FFF2-40B4-BE49-F238E27FC236}">
                <a16:creationId xmlns:a16="http://schemas.microsoft.com/office/drawing/2014/main" id="{03092529-9047-4677-A861-29CF53E6BF74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57" name="Textfeld 2056">
            <a:extLst>
              <a:ext uri="{FF2B5EF4-FFF2-40B4-BE49-F238E27FC236}">
                <a16:creationId xmlns:a16="http://schemas.microsoft.com/office/drawing/2014/main" id="{0468AEA8-7CC4-45CA-9A64-A342462CED63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58" name="Textfeld 2057">
            <a:extLst>
              <a:ext uri="{FF2B5EF4-FFF2-40B4-BE49-F238E27FC236}">
                <a16:creationId xmlns:a16="http://schemas.microsoft.com/office/drawing/2014/main" id="{B64FC683-770C-4941-BDF5-CC2479156088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59" name="Textfeld 2058">
            <a:extLst>
              <a:ext uri="{FF2B5EF4-FFF2-40B4-BE49-F238E27FC236}">
                <a16:creationId xmlns:a16="http://schemas.microsoft.com/office/drawing/2014/main" id="{C658073B-F15F-410C-B3DF-A9428520E87C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0" name="Textfeld 2059">
            <a:extLst>
              <a:ext uri="{FF2B5EF4-FFF2-40B4-BE49-F238E27FC236}">
                <a16:creationId xmlns:a16="http://schemas.microsoft.com/office/drawing/2014/main" id="{E3213240-18EB-4B96-B4C0-A97F2D63204E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1" name="Textfeld 2060">
            <a:extLst>
              <a:ext uri="{FF2B5EF4-FFF2-40B4-BE49-F238E27FC236}">
                <a16:creationId xmlns:a16="http://schemas.microsoft.com/office/drawing/2014/main" id="{A13CF296-F0F2-480B-B23C-698C8EF9959C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2" name="Textfeld 2061">
            <a:extLst>
              <a:ext uri="{FF2B5EF4-FFF2-40B4-BE49-F238E27FC236}">
                <a16:creationId xmlns:a16="http://schemas.microsoft.com/office/drawing/2014/main" id="{6148AA79-1F5B-4B7C-BFB3-6F35207750CC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3" name="Textfeld 2062">
            <a:extLst>
              <a:ext uri="{FF2B5EF4-FFF2-40B4-BE49-F238E27FC236}">
                <a16:creationId xmlns:a16="http://schemas.microsoft.com/office/drawing/2014/main" id="{AB8CDD6C-A859-4925-A149-00905B088683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4" name="Textfeld 2063">
            <a:extLst>
              <a:ext uri="{FF2B5EF4-FFF2-40B4-BE49-F238E27FC236}">
                <a16:creationId xmlns:a16="http://schemas.microsoft.com/office/drawing/2014/main" id="{B72AEEFF-E7A2-4F03-BF7C-E90D248EF065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5" name="Textfeld 2064">
            <a:extLst>
              <a:ext uri="{FF2B5EF4-FFF2-40B4-BE49-F238E27FC236}">
                <a16:creationId xmlns:a16="http://schemas.microsoft.com/office/drawing/2014/main" id="{8E983922-2C21-4962-957A-60A29CC80BF2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6" name="Textfeld 2065">
            <a:extLst>
              <a:ext uri="{FF2B5EF4-FFF2-40B4-BE49-F238E27FC236}">
                <a16:creationId xmlns:a16="http://schemas.microsoft.com/office/drawing/2014/main" id="{568FE594-F0C2-4165-A7DB-917E8445F9DE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7" name="Textfeld 2066">
            <a:extLst>
              <a:ext uri="{FF2B5EF4-FFF2-40B4-BE49-F238E27FC236}">
                <a16:creationId xmlns:a16="http://schemas.microsoft.com/office/drawing/2014/main" id="{3AEB8388-3B54-4903-9102-2744FC5D0CA0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8" name="Textfeld 2067">
            <a:extLst>
              <a:ext uri="{FF2B5EF4-FFF2-40B4-BE49-F238E27FC236}">
                <a16:creationId xmlns:a16="http://schemas.microsoft.com/office/drawing/2014/main" id="{3DD2303D-EF43-4271-9C57-57E7D68F0B38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69" name="Textfeld 2068">
            <a:extLst>
              <a:ext uri="{FF2B5EF4-FFF2-40B4-BE49-F238E27FC236}">
                <a16:creationId xmlns:a16="http://schemas.microsoft.com/office/drawing/2014/main" id="{554368C9-A04D-4277-88FF-413914273C98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0" name="Textfeld 2069">
            <a:extLst>
              <a:ext uri="{FF2B5EF4-FFF2-40B4-BE49-F238E27FC236}">
                <a16:creationId xmlns:a16="http://schemas.microsoft.com/office/drawing/2014/main" id="{E96FEF8A-3BBF-4C54-8FAE-D8076B693732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1" name="Textfeld 2070">
            <a:extLst>
              <a:ext uri="{FF2B5EF4-FFF2-40B4-BE49-F238E27FC236}">
                <a16:creationId xmlns:a16="http://schemas.microsoft.com/office/drawing/2014/main" id="{C27D83EA-05D5-45E5-814C-B8253B34FDC0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2" name="Textfeld 2071">
            <a:extLst>
              <a:ext uri="{FF2B5EF4-FFF2-40B4-BE49-F238E27FC236}">
                <a16:creationId xmlns:a16="http://schemas.microsoft.com/office/drawing/2014/main" id="{91B56C24-D3B8-4AB3-B06F-F15C902C132E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3" name="Textfeld 2072">
            <a:extLst>
              <a:ext uri="{FF2B5EF4-FFF2-40B4-BE49-F238E27FC236}">
                <a16:creationId xmlns:a16="http://schemas.microsoft.com/office/drawing/2014/main" id="{D28B2FB0-1F64-4A54-B4BD-67BD8F47EB90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4" name="Textfeld 2073">
            <a:extLst>
              <a:ext uri="{FF2B5EF4-FFF2-40B4-BE49-F238E27FC236}">
                <a16:creationId xmlns:a16="http://schemas.microsoft.com/office/drawing/2014/main" id="{0AA41CC5-EF34-4F06-A92E-1A3B100A1B41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5" name="Textfeld 2074">
            <a:extLst>
              <a:ext uri="{FF2B5EF4-FFF2-40B4-BE49-F238E27FC236}">
                <a16:creationId xmlns:a16="http://schemas.microsoft.com/office/drawing/2014/main" id="{215C14BF-C93C-49CE-82F4-F9DA9EC03B90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6" name="Textfeld 2075">
            <a:extLst>
              <a:ext uri="{FF2B5EF4-FFF2-40B4-BE49-F238E27FC236}">
                <a16:creationId xmlns:a16="http://schemas.microsoft.com/office/drawing/2014/main" id="{9B03BF78-250A-4EDF-8BF4-971F4ADD2F95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7" name="Textfeld 2076">
            <a:extLst>
              <a:ext uri="{FF2B5EF4-FFF2-40B4-BE49-F238E27FC236}">
                <a16:creationId xmlns:a16="http://schemas.microsoft.com/office/drawing/2014/main" id="{11CD678C-927A-4774-AC26-3D195C017FBE}"/>
              </a:ext>
            </a:extLst>
          </p:cNvPr>
          <p:cNvSpPr txBox="1"/>
          <p:nvPr/>
        </p:nvSpPr>
        <p:spPr>
          <a:xfrm>
            <a:off x="8518274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2078" name="Textfeld 2077">
            <a:extLst>
              <a:ext uri="{FF2B5EF4-FFF2-40B4-BE49-F238E27FC236}">
                <a16:creationId xmlns:a16="http://schemas.microsoft.com/office/drawing/2014/main" id="{E3F502D0-A21F-4FAF-9AF9-9140645C16F3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79" name="Textfeld 2078">
            <a:extLst>
              <a:ext uri="{FF2B5EF4-FFF2-40B4-BE49-F238E27FC236}">
                <a16:creationId xmlns:a16="http://schemas.microsoft.com/office/drawing/2014/main" id="{5831E24A-D6BF-4654-BD01-E6F07E03BAFF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0" name="Textfeld 2079">
            <a:extLst>
              <a:ext uri="{FF2B5EF4-FFF2-40B4-BE49-F238E27FC236}">
                <a16:creationId xmlns:a16="http://schemas.microsoft.com/office/drawing/2014/main" id="{EEC45C4E-6A44-4AF5-8910-8E0B8DDF2166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1" name="Textfeld 2080">
            <a:extLst>
              <a:ext uri="{FF2B5EF4-FFF2-40B4-BE49-F238E27FC236}">
                <a16:creationId xmlns:a16="http://schemas.microsoft.com/office/drawing/2014/main" id="{1F06C21A-FE6B-4B48-BDE3-0E383C5F460B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2" name="Textfeld 2081">
            <a:extLst>
              <a:ext uri="{FF2B5EF4-FFF2-40B4-BE49-F238E27FC236}">
                <a16:creationId xmlns:a16="http://schemas.microsoft.com/office/drawing/2014/main" id="{D942E889-E5DD-4E80-83F0-C04708AD7916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3" name="Textfeld 2082">
            <a:extLst>
              <a:ext uri="{FF2B5EF4-FFF2-40B4-BE49-F238E27FC236}">
                <a16:creationId xmlns:a16="http://schemas.microsoft.com/office/drawing/2014/main" id="{58DC6880-DFAC-4CD5-BBE9-919E126AF429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4" name="Textfeld 2083">
            <a:extLst>
              <a:ext uri="{FF2B5EF4-FFF2-40B4-BE49-F238E27FC236}">
                <a16:creationId xmlns:a16="http://schemas.microsoft.com/office/drawing/2014/main" id="{723AFC1A-8B8D-467B-959C-BEDCD3EB0547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5" name="Textfeld 2084">
            <a:extLst>
              <a:ext uri="{FF2B5EF4-FFF2-40B4-BE49-F238E27FC236}">
                <a16:creationId xmlns:a16="http://schemas.microsoft.com/office/drawing/2014/main" id="{011800F0-BD73-48C0-A90F-DFA90E01317F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6" name="Textfeld 2085">
            <a:extLst>
              <a:ext uri="{FF2B5EF4-FFF2-40B4-BE49-F238E27FC236}">
                <a16:creationId xmlns:a16="http://schemas.microsoft.com/office/drawing/2014/main" id="{B6779884-6F20-4408-935E-B6D3B2BC0510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7" name="Textfeld 2086">
            <a:extLst>
              <a:ext uri="{FF2B5EF4-FFF2-40B4-BE49-F238E27FC236}">
                <a16:creationId xmlns:a16="http://schemas.microsoft.com/office/drawing/2014/main" id="{A29D718A-049D-4E3A-AF29-1B570AF862B3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8" name="Textfeld 2087">
            <a:extLst>
              <a:ext uri="{FF2B5EF4-FFF2-40B4-BE49-F238E27FC236}">
                <a16:creationId xmlns:a16="http://schemas.microsoft.com/office/drawing/2014/main" id="{1AC10787-2884-4ECD-83A5-2030D2DB56A4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89" name="Textfeld 2088">
            <a:extLst>
              <a:ext uri="{FF2B5EF4-FFF2-40B4-BE49-F238E27FC236}">
                <a16:creationId xmlns:a16="http://schemas.microsoft.com/office/drawing/2014/main" id="{8FF4FAC2-70E1-425B-95AC-7604083F6CA6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0" name="Textfeld 2089">
            <a:extLst>
              <a:ext uri="{FF2B5EF4-FFF2-40B4-BE49-F238E27FC236}">
                <a16:creationId xmlns:a16="http://schemas.microsoft.com/office/drawing/2014/main" id="{6D31464D-21CF-452B-9B5E-B36FBE33A074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1" name="Textfeld 2090">
            <a:extLst>
              <a:ext uri="{FF2B5EF4-FFF2-40B4-BE49-F238E27FC236}">
                <a16:creationId xmlns:a16="http://schemas.microsoft.com/office/drawing/2014/main" id="{D8B5BC5D-33D3-485B-BDF6-B599F1FE6F05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2" name="Textfeld 2091">
            <a:extLst>
              <a:ext uri="{FF2B5EF4-FFF2-40B4-BE49-F238E27FC236}">
                <a16:creationId xmlns:a16="http://schemas.microsoft.com/office/drawing/2014/main" id="{11CE0E75-B8D9-4B47-B8D9-FB21944DFBCD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3" name="Textfeld 2092">
            <a:extLst>
              <a:ext uri="{FF2B5EF4-FFF2-40B4-BE49-F238E27FC236}">
                <a16:creationId xmlns:a16="http://schemas.microsoft.com/office/drawing/2014/main" id="{CC704C12-7F7F-4A37-86C5-56FEC8F11ADA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4" name="Textfeld 2093">
            <a:extLst>
              <a:ext uri="{FF2B5EF4-FFF2-40B4-BE49-F238E27FC236}">
                <a16:creationId xmlns:a16="http://schemas.microsoft.com/office/drawing/2014/main" id="{7B0114C1-2F6E-4E9C-9377-9DCF62E03FFD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5" name="Textfeld 2094">
            <a:extLst>
              <a:ext uri="{FF2B5EF4-FFF2-40B4-BE49-F238E27FC236}">
                <a16:creationId xmlns:a16="http://schemas.microsoft.com/office/drawing/2014/main" id="{37F51C4B-21CD-47F5-B0F1-F6B6C8ADFC8C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6" name="Textfeld 2095">
            <a:extLst>
              <a:ext uri="{FF2B5EF4-FFF2-40B4-BE49-F238E27FC236}">
                <a16:creationId xmlns:a16="http://schemas.microsoft.com/office/drawing/2014/main" id="{CF8CEB31-160A-4149-8401-B73D9425AA1D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7" name="Textfeld 2096">
            <a:extLst>
              <a:ext uri="{FF2B5EF4-FFF2-40B4-BE49-F238E27FC236}">
                <a16:creationId xmlns:a16="http://schemas.microsoft.com/office/drawing/2014/main" id="{27550E73-F862-4E0A-B703-9D524E8A5B4D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8" name="Textfeld 2097">
            <a:extLst>
              <a:ext uri="{FF2B5EF4-FFF2-40B4-BE49-F238E27FC236}">
                <a16:creationId xmlns:a16="http://schemas.microsoft.com/office/drawing/2014/main" id="{1EE1283C-C75C-47CA-B634-478D287320D9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099" name="Textfeld 2098">
            <a:extLst>
              <a:ext uri="{FF2B5EF4-FFF2-40B4-BE49-F238E27FC236}">
                <a16:creationId xmlns:a16="http://schemas.microsoft.com/office/drawing/2014/main" id="{56B79E33-1B47-42F0-BDF3-7ED6DEF1B146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100" name="Textfeld 2099">
            <a:extLst>
              <a:ext uri="{FF2B5EF4-FFF2-40B4-BE49-F238E27FC236}">
                <a16:creationId xmlns:a16="http://schemas.microsoft.com/office/drawing/2014/main" id="{0AA4EC3C-2592-4273-B4ED-8BA64B74BB77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101" name="Textfeld 2100">
            <a:extLst>
              <a:ext uri="{FF2B5EF4-FFF2-40B4-BE49-F238E27FC236}">
                <a16:creationId xmlns:a16="http://schemas.microsoft.com/office/drawing/2014/main" id="{D3918ADE-D3CB-42C0-8FC7-A546AFBA8FF9}"/>
              </a:ext>
            </a:extLst>
          </p:cNvPr>
          <p:cNvSpPr txBox="1"/>
          <p:nvPr/>
        </p:nvSpPr>
        <p:spPr>
          <a:xfrm>
            <a:off x="9136879" y="312753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2102" name="Textfeld 2101">
            <a:extLst>
              <a:ext uri="{FF2B5EF4-FFF2-40B4-BE49-F238E27FC236}">
                <a16:creationId xmlns:a16="http://schemas.microsoft.com/office/drawing/2014/main" id="{EA3D1342-3893-4080-B2C2-2F0419C2B6DE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3" name="Textfeld 2102">
            <a:extLst>
              <a:ext uri="{FF2B5EF4-FFF2-40B4-BE49-F238E27FC236}">
                <a16:creationId xmlns:a16="http://schemas.microsoft.com/office/drawing/2014/main" id="{31E6B065-BF4B-4058-93C9-4FE7841CAD62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4" name="Textfeld 2103">
            <a:extLst>
              <a:ext uri="{FF2B5EF4-FFF2-40B4-BE49-F238E27FC236}">
                <a16:creationId xmlns:a16="http://schemas.microsoft.com/office/drawing/2014/main" id="{E9AFDAB5-A914-4085-B795-5CA66312E399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5" name="Textfeld 2104">
            <a:extLst>
              <a:ext uri="{FF2B5EF4-FFF2-40B4-BE49-F238E27FC236}">
                <a16:creationId xmlns:a16="http://schemas.microsoft.com/office/drawing/2014/main" id="{6EACB004-5071-4E7B-AC07-9D298CAD0D2B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6" name="Textfeld 2105">
            <a:extLst>
              <a:ext uri="{FF2B5EF4-FFF2-40B4-BE49-F238E27FC236}">
                <a16:creationId xmlns:a16="http://schemas.microsoft.com/office/drawing/2014/main" id="{D8A68FA0-91F8-4B37-BA28-AE610D41113C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7" name="Textfeld 2106">
            <a:extLst>
              <a:ext uri="{FF2B5EF4-FFF2-40B4-BE49-F238E27FC236}">
                <a16:creationId xmlns:a16="http://schemas.microsoft.com/office/drawing/2014/main" id="{7E327470-4855-4082-A088-160DE051E5C5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8" name="Textfeld 2107">
            <a:extLst>
              <a:ext uri="{FF2B5EF4-FFF2-40B4-BE49-F238E27FC236}">
                <a16:creationId xmlns:a16="http://schemas.microsoft.com/office/drawing/2014/main" id="{A02ACF2A-5862-4051-A711-D988D9FCBFDD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09" name="Textfeld 2108">
            <a:extLst>
              <a:ext uri="{FF2B5EF4-FFF2-40B4-BE49-F238E27FC236}">
                <a16:creationId xmlns:a16="http://schemas.microsoft.com/office/drawing/2014/main" id="{8D07C6A5-D0AB-4149-95F0-EDCE8F008093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0" name="Textfeld 2109">
            <a:extLst>
              <a:ext uri="{FF2B5EF4-FFF2-40B4-BE49-F238E27FC236}">
                <a16:creationId xmlns:a16="http://schemas.microsoft.com/office/drawing/2014/main" id="{43A5303A-E3E0-445C-AB46-083B0C7C0DB2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1" name="Textfeld 2110">
            <a:extLst>
              <a:ext uri="{FF2B5EF4-FFF2-40B4-BE49-F238E27FC236}">
                <a16:creationId xmlns:a16="http://schemas.microsoft.com/office/drawing/2014/main" id="{694A5EE2-96F0-4305-8123-6183C9BAB6BC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2" name="Textfeld 2111">
            <a:extLst>
              <a:ext uri="{FF2B5EF4-FFF2-40B4-BE49-F238E27FC236}">
                <a16:creationId xmlns:a16="http://schemas.microsoft.com/office/drawing/2014/main" id="{79777C80-4D3A-4C8D-9366-D6117B39EBD5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3" name="Textfeld 2112">
            <a:extLst>
              <a:ext uri="{FF2B5EF4-FFF2-40B4-BE49-F238E27FC236}">
                <a16:creationId xmlns:a16="http://schemas.microsoft.com/office/drawing/2014/main" id="{6BAC7C83-1C03-4ED3-95D2-57017BB56DED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4" name="Textfeld 2113">
            <a:extLst>
              <a:ext uri="{FF2B5EF4-FFF2-40B4-BE49-F238E27FC236}">
                <a16:creationId xmlns:a16="http://schemas.microsoft.com/office/drawing/2014/main" id="{93A761B6-57F1-4640-9E69-02AFCC195AFB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5" name="Textfeld 2114">
            <a:extLst>
              <a:ext uri="{FF2B5EF4-FFF2-40B4-BE49-F238E27FC236}">
                <a16:creationId xmlns:a16="http://schemas.microsoft.com/office/drawing/2014/main" id="{0967912D-5D6F-49F7-90EB-50432709814D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6" name="Textfeld 2115">
            <a:extLst>
              <a:ext uri="{FF2B5EF4-FFF2-40B4-BE49-F238E27FC236}">
                <a16:creationId xmlns:a16="http://schemas.microsoft.com/office/drawing/2014/main" id="{8CB0A542-C5FD-4650-B57C-A8D0777F78B7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7" name="Textfeld 2116">
            <a:extLst>
              <a:ext uri="{FF2B5EF4-FFF2-40B4-BE49-F238E27FC236}">
                <a16:creationId xmlns:a16="http://schemas.microsoft.com/office/drawing/2014/main" id="{F5BC49EF-DC70-40F8-B305-D585387BC979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8" name="Textfeld 2117">
            <a:extLst>
              <a:ext uri="{FF2B5EF4-FFF2-40B4-BE49-F238E27FC236}">
                <a16:creationId xmlns:a16="http://schemas.microsoft.com/office/drawing/2014/main" id="{14539F4D-A9DF-467D-B423-D12519733ED4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19" name="Textfeld 2118">
            <a:extLst>
              <a:ext uri="{FF2B5EF4-FFF2-40B4-BE49-F238E27FC236}">
                <a16:creationId xmlns:a16="http://schemas.microsoft.com/office/drawing/2014/main" id="{31C22510-B888-44CA-9FE2-F9A9D0CF718D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0" name="Textfeld 2119">
            <a:extLst>
              <a:ext uri="{FF2B5EF4-FFF2-40B4-BE49-F238E27FC236}">
                <a16:creationId xmlns:a16="http://schemas.microsoft.com/office/drawing/2014/main" id="{BB7954A9-6A5E-49E3-82A5-48357F9DAF27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1" name="Textfeld 2120">
            <a:extLst>
              <a:ext uri="{FF2B5EF4-FFF2-40B4-BE49-F238E27FC236}">
                <a16:creationId xmlns:a16="http://schemas.microsoft.com/office/drawing/2014/main" id="{4B52E13D-19C1-423E-8EAF-9D84409DF56C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2" name="Textfeld 2121">
            <a:extLst>
              <a:ext uri="{FF2B5EF4-FFF2-40B4-BE49-F238E27FC236}">
                <a16:creationId xmlns:a16="http://schemas.microsoft.com/office/drawing/2014/main" id="{A9A66CC0-CB78-4195-B04C-7B1069C0CADC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3" name="Textfeld 2122">
            <a:extLst>
              <a:ext uri="{FF2B5EF4-FFF2-40B4-BE49-F238E27FC236}">
                <a16:creationId xmlns:a16="http://schemas.microsoft.com/office/drawing/2014/main" id="{D1E174FE-FF5B-4B17-9395-12B3E8E94635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4" name="Textfeld 2123">
            <a:extLst>
              <a:ext uri="{FF2B5EF4-FFF2-40B4-BE49-F238E27FC236}">
                <a16:creationId xmlns:a16="http://schemas.microsoft.com/office/drawing/2014/main" id="{2F69D417-01C3-49AD-A827-8872FB941D77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5" name="Textfeld 2124">
            <a:extLst>
              <a:ext uri="{FF2B5EF4-FFF2-40B4-BE49-F238E27FC236}">
                <a16:creationId xmlns:a16="http://schemas.microsoft.com/office/drawing/2014/main" id="{02E0CD16-526E-4F79-B543-76FB10297795}"/>
              </a:ext>
            </a:extLst>
          </p:cNvPr>
          <p:cNvSpPr txBox="1"/>
          <p:nvPr/>
        </p:nvSpPr>
        <p:spPr>
          <a:xfrm>
            <a:off x="8518274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2126" name="Textfeld 2125">
            <a:extLst>
              <a:ext uri="{FF2B5EF4-FFF2-40B4-BE49-F238E27FC236}">
                <a16:creationId xmlns:a16="http://schemas.microsoft.com/office/drawing/2014/main" id="{0DE33C86-D179-4741-8EE9-14D7B37BBBBD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27" name="Textfeld 2126">
            <a:extLst>
              <a:ext uri="{FF2B5EF4-FFF2-40B4-BE49-F238E27FC236}">
                <a16:creationId xmlns:a16="http://schemas.microsoft.com/office/drawing/2014/main" id="{1E14F03C-802E-4C45-9852-38F4BC867DC8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28" name="Textfeld 2127">
            <a:extLst>
              <a:ext uri="{FF2B5EF4-FFF2-40B4-BE49-F238E27FC236}">
                <a16:creationId xmlns:a16="http://schemas.microsoft.com/office/drawing/2014/main" id="{C169E4C2-B56E-4F0F-8942-B1123FCDF6AA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29" name="Textfeld 2128">
            <a:extLst>
              <a:ext uri="{FF2B5EF4-FFF2-40B4-BE49-F238E27FC236}">
                <a16:creationId xmlns:a16="http://schemas.microsoft.com/office/drawing/2014/main" id="{55F1CB1C-59C3-48B1-9A29-08E92027071A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0" name="Textfeld 2129">
            <a:extLst>
              <a:ext uri="{FF2B5EF4-FFF2-40B4-BE49-F238E27FC236}">
                <a16:creationId xmlns:a16="http://schemas.microsoft.com/office/drawing/2014/main" id="{FA39218C-7C6B-475F-827A-C73A9C36429B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1" name="Textfeld 2130">
            <a:extLst>
              <a:ext uri="{FF2B5EF4-FFF2-40B4-BE49-F238E27FC236}">
                <a16:creationId xmlns:a16="http://schemas.microsoft.com/office/drawing/2014/main" id="{1E0BFFE2-EC72-44FB-8731-8376CC993A22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2" name="Textfeld 2131">
            <a:extLst>
              <a:ext uri="{FF2B5EF4-FFF2-40B4-BE49-F238E27FC236}">
                <a16:creationId xmlns:a16="http://schemas.microsoft.com/office/drawing/2014/main" id="{9B801FDF-CB1A-49BA-A75E-8C9DC7ABCE23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3" name="Textfeld 2132">
            <a:extLst>
              <a:ext uri="{FF2B5EF4-FFF2-40B4-BE49-F238E27FC236}">
                <a16:creationId xmlns:a16="http://schemas.microsoft.com/office/drawing/2014/main" id="{7532A699-D9BA-4502-8520-4802C6F4EC06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4" name="Textfeld 2133">
            <a:extLst>
              <a:ext uri="{FF2B5EF4-FFF2-40B4-BE49-F238E27FC236}">
                <a16:creationId xmlns:a16="http://schemas.microsoft.com/office/drawing/2014/main" id="{C76CFDCB-66C5-4843-907E-B56E6C9E32E9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5" name="Textfeld 2134">
            <a:extLst>
              <a:ext uri="{FF2B5EF4-FFF2-40B4-BE49-F238E27FC236}">
                <a16:creationId xmlns:a16="http://schemas.microsoft.com/office/drawing/2014/main" id="{75CB4B11-E2E8-42E2-AB89-C69CF45B5401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6" name="Textfeld 2135">
            <a:extLst>
              <a:ext uri="{FF2B5EF4-FFF2-40B4-BE49-F238E27FC236}">
                <a16:creationId xmlns:a16="http://schemas.microsoft.com/office/drawing/2014/main" id="{FA69739D-A66D-4A51-8DF7-EBC767AEC76F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7" name="Textfeld 2136">
            <a:extLst>
              <a:ext uri="{FF2B5EF4-FFF2-40B4-BE49-F238E27FC236}">
                <a16:creationId xmlns:a16="http://schemas.microsoft.com/office/drawing/2014/main" id="{2A2E8315-7FBB-442E-9137-CA66E6CD7D16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8" name="Textfeld 2137">
            <a:extLst>
              <a:ext uri="{FF2B5EF4-FFF2-40B4-BE49-F238E27FC236}">
                <a16:creationId xmlns:a16="http://schemas.microsoft.com/office/drawing/2014/main" id="{4E961BE2-D641-4A14-8F2A-902104A3697E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39" name="Textfeld 2138">
            <a:extLst>
              <a:ext uri="{FF2B5EF4-FFF2-40B4-BE49-F238E27FC236}">
                <a16:creationId xmlns:a16="http://schemas.microsoft.com/office/drawing/2014/main" id="{173DF95F-5CFC-428E-BE09-931F3AC869E6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0" name="Textfeld 2139">
            <a:extLst>
              <a:ext uri="{FF2B5EF4-FFF2-40B4-BE49-F238E27FC236}">
                <a16:creationId xmlns:a16="http://schemas.microsoft.com/office/drawing/2014/main" id="{63433401-555A-43A6-AD27-6C7C8D9F0D92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1" name="Textfeld 2140">
            <a:extLst>
              <a:ext uri="{FF2B5EF4-FFF2-40B4-BE49-F238E27FC236}">
                <a16:creationId xmlns:a16="http://schemas.microsoft.com/office/drawing/2014/main" id="{8C80376D-6A26-4698-95F0-82FFF50806C5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2" name="Textfeld 2141">
            <a:extLst>
              <a:ext uri="{FF2B5EF4-FFF2-40B4-BE49-F238E27FC236}">
                <a16:creationId xmlns:a16="http://schemas.microsoft.com/office/drawing/2014/main" id="{EE201B69-65D1-417F-8D3E-ABE33EEFE75D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3" name="Textfeld 2142">
            <a:extLst>
              <a:ext uri="{FF2B5EF4-FFF2-40B4-BE49-F238E27FC236}">
                <a16:creationId xmlns:a16="http://schemas.microsoft.com/office/drawing/2014/main" id="{95C0B917-AA43-4311-B6F5-3313FE950190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4" name="Textfeld 2143">
            <a:extLst>
              <a:ext uri="{FF2B5EF4-FFF2-40B4-BE49-F238E27FC236}">
                <a16:creationId xmlns:a16="http://schemas.microsoft.com/office/drawing/2014/main" id="{AA6B95B2-938E-4015-AD38-13EBDA115117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5" name="Textfeld 2144">
            <a:extLst>
              <a:ext uri="{FF2B5EF4-FFF2-40B4-BE49-F238E27FC236}">
                <a16:creationId xmlns:a16="http://schemas.microsoft.com/office/drawing/2014/main" id="{3E8E86DB-1F98-4C69-B172-A71944FD5DD4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6" name="Textfeld 2145">
            <a:extLst>
              <a:ext uri="{FF2B5EF4-FFF2-40B4-BE49-F238E27FC236}">
                <a16:creationId xmlns:a16="http://schemas.microsoft.com/office/drawing/2014/main" id="{B64BBA2D-8918-4A98-9828-11862DFCC9A2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7" name="Textfeld 2146">
            <a:extLst>
              <a:ext uri="{FF2B5EF4-FFF2-40B4-BE49-F238E27FC236}">
                <a16:creationId xmlns:a16="http://schemas.microsoft.com/office/drawing/2014/main" id="{D66CFDDC-0524-486F-9D5B-3F9DF22D8486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8" name="Textfeld 2147">
            <a:extLst>
              <a:ext uri="{FF2B5EF4-FFF2-40B4-BE49-F238E27FC236}">
                <a16:creationId xmlns:a16="http://schemas.microsoft.com/office/drawing/2014/main" id="{15064D99-AB94-4610-92FC-612E689261B9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49" name="Textfeld 2148">
            <a:extLst>
              <a:ext uri="{FF2B5EF4-FFF2-40B4-BE49-F238E27FC236}">
                <a16:creationId xmlns:a16="http://schemas.microsoft.com/office/drawing/2014/main" id="{5F1A9815-964A-4794-9EED-4EEF92DA859A}"/>
              </a:ext>
            </a:extLst>
          </p:cNvPr>
          <p:cNvSpPr txBox="1"/>
          <p:nvPr/>
        </p:nvSpPr>
        <p:spPr>
          <a:xfrm>
            <a:off x="9136879" y="70105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2150" name="Textfeld 2149">
            <a:extLst>
              <a:ext uri="{FF2B5EF4-FFF2-40B4-BE49-F238E27FC236}">
                <a16:creationId xmlns:a16="http://schemas.microsoft.com/office/drawing/2014/main" id="{EF5AAEF4-895E-4A4E-8CFF-C405A37E76B5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3:</a:t>
            </a:r>
          </a:p>
        </p:txBody>
      </p:sp>
    </p:spTree>
    <p:extLst>
      <p:ext uri="{BB962C8B-B14F-4D97-AF65-F5344CB8AC3E}">
        <p14:creationId xmlns:p14="http://schemas.microsoft.com/office/powerpoint/2010/main" val="287795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A7F3337E-8A45-4D35-86CC-6D9D34FA4623}"/>
              </a:ext>
            </a:extLst>
          </p:cNvPr>
          <p:cNvSpPr/>
          <p:nvPr/>
        </p:nvSpPr>
        <p:spPr>
          <a:xfrm>
            <a:off x="11677808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492C218-9EF5-4CC8-ACF9-AF90FD0E1633}"/>
              </a:ext>
            </a:extLst>
          </p:cNvPr>
          <p:cNvSpPr/>
          <p:nvPr/>
        </p:nvSpPr>
        <p:spPr>
          <a:xfrm>
            <a:off x="11677808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F2AAF17-085E-401F-A876-1141BFE4C9D1}"/>
              </a:ext>
            </a:extLst>
          </p:cNvPr>
          <p:cNvSpPr/>
          <p:nvPr/>
        </p:nvSpPr>
        <p:spPr>
          <a:xfrm>
            <a:off x="11677808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72BB1BD-E717-41B1-B274-00DBBB54638D}"/>
              </a:ext>
            </a:extLst>
          </p:cNvPr>
          <p:cNvSpPr/>
          <p:nvPr/>
        </p:nvSpPr>
        <p:spPr>
          <a:xfrm>
            <a:off x="11308067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93BF3A3-1FA5-45DF-9A31-5262AE92BBB2}"/>
              </a:ext>
            </a:extLst>
          </p:cNvPr>
          <p:cNvSpPr/>
          <p:nvPr/>
        </p:nvSpPr>
        <p:spPr>
          <a:xfrm>
            <a:off x="11308067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B241D2A-74D9-40FE-85EA-5C51445B3144}"/>
              </a:ext>
            </a:extLst>
          </p:cNvPr>
          <p:cNvSpPr/>
          <p:nvPr/>
        </p:nvSpPr>
        <p:spPr>
          <a:xfrm>
            <a:off x="11308067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82116EB-B74C-4253-A66A-4A1C49060070}"/>
              </a:ext>
            </a:extLst>
          </p:cNvPr>
          <p:cNvSpPr/>
          <p:nvPr/>
        </p:nvSpPr>
        <p:spPr>
          <a:xfrm>
            <a:off x="11610202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9FEEA4A-54B0-4202-B9C5-23BBA01AC237}"/>
              </a:ext>
            </a:extLst>
          </p:cNvPr>
          <p:cNvSpPr/>
          <p:nvPr/>
        </p:nvSpPr>
        <p:spPr>
          <a:xfrm>
            <a:off x="11610676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56225E2-23AC-44B5-837C-F949E9218A0E}"/>
              </a:ext>
            </a:extLst>
          </p:cNvPr>
          <p:cNvSpPr/>
          <p:nvPr/>
        </p:nvSpPr>
        <p:spPr>
          <a:xfrm>
            <a:off x="11644045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63DE087-3D9C-491D-924E-B99D6AEF4ADD}"/>
              </a:ext>
            </a:extLst>
          </p:cNvPr>
          <p:cNvSpPr/>
          <p:nvPr/>
        </p:nvSpPr>
        <p:spPr>
          <a:xfrm>
            <a:off x="11150506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2CF1B22-380A-4C0F-BEB1-3E885C96D41F}"/>
              </a:ext>
            </a:extLst>
          </p:cNvPr>
          <p:cNvSpPr/>
          <p:nvPr/>
        </p:nvSpPr>
        <p:spPr>
          <a:xfrm>
            <a:off x="11150506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F283042-4C99-4AAC-9C6E-F8D119669EC2}"/>
              </a:ext>
            </a:extLst>
          </p:cNvPr>
          <p:cNvSpPr/>
          <p:nvPr/>
        </p:nvSpPr>
        <p:spPr>
          <a:xfrm>
            <a:off x="11150506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" name="Teilkreis 1">
            <a:extLst>
              <a:ext uri="{FF2B5EF4-FFF2-40B4-BE49-F238E27FC236}">
                <a16:creationId xmlns:a16="http://schemas.microsoft.com/office/drawing/2014/main" id="{85C4E2CB-EC41-491C-983D-8B27BF0F133D}"/>
              </a:ext>
            </a:extLst>
          </p:cNvPr>
          <p:cNvSpPr/>
          <p:nvPr/>
        </p:nvSpPr>
        <p:spPr>
          <a:xfrm rot="12276610">
            <a:off x="9563538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4" name="Teilkreis 53">
            <a:extLst>
              <a:ext uri="{FF2B5EF4-FFF2-40B4-BE49-F238E27FC236}">
                <a16:creationId xmlns:a16="http://schemas.microsoft.com/office/drawing/2014/main" id="{5DE378F5-047B-4C53-BC84-09AB9A496743}"/>
              </a:ext>
            </a:extLst>
          </p:cNvPr>
          <p:cNvSpPr/>
          <p:nvPr/>
        </p:nvSpPr>
        <p:spPr>
          <a:xfrm rot="12276610">
            <a:off x="10441685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5" name="Teilkreis 54">
            <a:extLst>
              <a:ext uri="{FF2B5EF4-FFF2-40B4-BE49-F238E27FC236}">
                <a16:creationId xmlns:a16="http://schemas.microsoft.com/office/drawing/2014/main" id="{148778F9-8EA4-4A7E-8FF2-93539289D1D1}"/>
              </a:ext>
            </a:extLst>
          </p:cNvPr>
          <p:cNvSpPr/>
          <p:nvPr/>
        </p:nvSpPr>
        <p:spPr>
          <a:xfrm rot="10194531">
            <a:off x="9578624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6" name="Teilkreis 55">
            <a:extLst>
              <a:ext uri="{FF2B5EF4-FFF2-40B4-BE49-F238E27FC236}">
                <a16:creationId xmlns:a16="http://schemas.microsoft.com/office/drawing/2014/main" id="{9743AEC5-23F8-4893-8548-EC7CD79504D1}"/>
              </a:ext>
            </a:extLst>
          </p:cNvPr>
          <p:cNvSpPr/>
          <p:nvPr/>
        </p:nvSpPr>
        <p:spPr>
          <a:xfrm rot="12276610">
            <a:off x="10447688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7" name="Teilkreis 56">
            <a:extLst>
              <a:ext uri="{FF2B5EF4-FFF2-40B4-BE49-F238E27FC236}">
                <a16:creationId xmlns:a16="http://schemas.microsoft.com/office/drawing/2014/main" id="{EBB68FE7-4CE1-4BBC-9F90-947A0F88FD7C}"/>
              </a:ext>
            </a:extLst>
          </p:cNvPr>
          <p:cNvSpPr/>
          <p:nvPr/>
        </p:nvSpPr>
        <p:spPr>
          <a:xfrm rot="12276610">
            <a:off x="9681096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41BF6846-972F-45D6-BB76-8D2CC2214B32}"/>
              </a:ext>
            </a:extLst>
          </p:cNvPr>
          <p:cNvSpPr/>
          <p:nvPr/>
        </p:nvSpPr>
        <p:spPr>
          <a:xfrm>
            <a:off x="100120" y="462595"/>
            <a:ext cx="1013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Um die Größe der Öffnung zu variieren, die die Blickrichtung anzeigt, die Form anklicken </a:t>
            </a:r>
            <a:br>
              <a:rPr lang="de-D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und über die orangenen Punkte vergrößern oder verkleinern!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8EB188B-C0EA-4C5F-BA3B-F1DE0BC22917}"/>
              </a:ext>
            </a:extLst>
          </p:cNvPr>
          <p:cNvSpPr/>
          <p:nvPr/>
        </p:nvSpPr>
        <p:spPr>
          <a:xfrm>
            <a:off x="11677808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B8E0924-9DF3-411E-AEC1-1DB7A04ECC0A}"/>
              </a:ext>
            </a:extLst>
          </p:cNvPr>
          <p:cNvSpPr/>
          <p:nvPr/>
        </p:nvSpPr>
        <p:spPr>
          <a:xfrm>
            <a:off x="11677808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15CC95D-11B6-42EF-ABAB-51EF0DDCAA24}"/>
              </a:ext>
            </a:extLst>
          </p:cNvPr>
          <p:cNvSpPr/>
          <p:nvPr/>
        </p:nvSpPr>
        <p:spPr>
          <a:xfrm>
            <a:off x="11677808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44736871-94C1-4519-AB23-12B5B8E66D7C}"/>
              </a:ext>
            </a:extLst>
          </p:cNvPr>
          <p:cNvSpPr/>
          <p:nvPr/>
        </p:nvSpPr>
        <p:spPr>
          <a:xfrm>
            <a:off x="11308067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A073DA7F-A4F5-47CF-B556-293D09AFE4EB}"/>
              </a:ext>
            </a:extLst>
          </p:cNvPr>
          <p:cNvSpPr/>
          <p:nvPr/>
        </p:nvSpPr>
        <p:spPr>
          <a:xfrm>
            <a:off x="11308067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855921F4-719F-408F-99AC-E2CCABE5F469}"/>
              </a:ext>
            </a:extLst>
          </p:cNvPr>
          <p:cNvSpPr/>
          <p:nvPr/>
        </p:nvSpPr>
        <p:spPr>
          <a:xfrm>
            <a:off x="11308067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74745333-C7B8-4C25-855A-9932B4BDE3C5}"/>
              </a:ext>
            </a:extLst>
          </p:cNvPr>
          <p:cNvSpPr/>
          <p:nvPr/>
        </p:nvSpPr>
        <p:spPr>
          <a:xfrm>
            <a:off x="11610202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8D383DD5-7B88-4562-8212-FBF3C34EF21C}"/>
              </a:ext>
            </a:extLst>
          </p:cNvPr>
          <p:cNvSpPr/>
          <p:nvPr/>
        </p:nvSpPr>
        <p:spPr>
          <a:xfrm>
            <a:off x="11610676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C6DA1963-E566-4BCA-9A5D-9353F9E9EB85}"/>
              </a:ext>
            </a:extLst>
          </p:cNvPr>
          <p:cNvSpPr/>
          <p:nvPr/>
        </p:nvSpPr>
        <p:spPr>
          <a:xfrm>
            <a:off x="11644045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A726FEB4-B024-4BC2-9631-7C38E30CDFD1}"/>
              </a:ext>
            </a:extLst>
          </p:cNvPr>
          <p:cNvSpPr/>
          <p:nvPr/>
        </p:nvSpPr>
        <p:spPr>
          <a:xfrm>
            <a:off x="11150506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76F63981-A502-4F70-A820-A114EEE7496B}"/>
              </a:ext>
            </a:extLst>
          </p:cNvPr>
          <p:cNvSpPr/>
          <p:nvPr/>
        </p:nvSpPr>
        <p:spPr>
          <a:xfrm>
            <a:off x="11150506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380DDBBE-5318-449B-8C0B-B4F69C5761CD}"/>
              </a:ext>
            </a:extLst>
          </p:cNvPr>
          <p:cNvSpPr/>
          <p:nvPr/>
        </p:nvSpPr>
        <p:spPr>
          <a:xfrm>
            <a:off x="11150506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" name="Teilkreis 50">
            <a:extLst>
              <a:ext uri="{FF2B5EF4-FFF2-40B4-BE49-F238E27FC236}">
                <a16:creationId xmlns:a16="http://schemas.microsoft.com/office/drawing/2014/main" id="{15ABD07A-73F8-4D94-B619-6197F11CE15B}"/>
              </a:ext>
            </a:extLst>
          </p:cNvPr>
          <p:cNvSpPr/>
          <p:nvPr/>
        </p:nvSpPr>
        <p:spPr>
          <a:xfrm rot="12276610">
            <a:off x="9563538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" name="Teilkreis 51">
            <a:extLst>
              <a:ext uri="{FF2B5EF4-FFF2-40B4-BE49-F238E27FC236}">
                <a16:creationId xmlns:a16="http://schemas.microsoft.com/office/drawing/2014/main" id="{A15CDE0D-64FE-4EED-AEDC-20DFB67E7D4B}"/>
              </a:ext>
            </a:extLst>
          </p:cNvPr>
          <p:cNvSpPr/>
          <p:nvPr/>
        </p:nvSpPr>
        <p:spPr>
          <a:xfrm rot="12276610">
            <a:off x="10441685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3" name="Teilkreis 52">
            <a:extLst>
              <a:ext uri="{FF2B5EF4-FFF2-40B4-BE49-F238E27FC236}">
                <a16:creationId xmlns:a16="http://schemas.microsoft.com/office/drawing/2014/main" id="{A847F26C-65A3-4A58-8DCA-5D86638D1188}"/>
              </a:ext>
            </a:extLst>
          </p:cNvPr>
          <p:cNvSpPr/>
          <p:nvPr/>
        </p:nvSpPr>
        <p:spPr>
          <a:xfrm rot="10194531">
            <a:off x="9578624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6" name="Teilkreis 65">
            <a:extLst>
              <a:ext uri="{FF2B5EF4-FFF2-40B4-BE49-F238E27FC236}">
                <a16:creationId xmlns:a16="http://schemas.microsoft.com/office/drawing/2014/main" id="{02E4E2A4-083A-4DDD-B559-524D6978E50B}"/>
              </a:ext>
            </a:extLst>
          </p:cNvPr>
          <p:cNvSpPr/>
          <p:nvPr/>
        </p:nvSpPr>
        <p:spPr>
          <a:xfrm rot="12276610">
            <a:off x="10447688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7" name="Teilkreis 66">
            <a:extLst>
              <a:ext uri="{FF2B5EF4-FFF2-40B4-BE49-F238E27FC236}">
                <a16:creationId xmlns:a16="http://schemas.microsoft.com/office/drawing/2014/main" id="{E034C946-8C3A-4529-A3B1-C12AACC01793}"/>
              </a:ext>
            </a:extLst>
          </p:cNvPr>
          <p:cNvSpPr/>
          <p:nvPr/>
        </p:nvSpPr>
        <p:spPr>
          <a:xfrm rot="12276610">
            <a:off x="9681096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0591D097-CF4D-4D28-84D6-4D5C8F05395C}"/>
              </a:ext>
            </a:extLst>
          </p:cNvPr>
          <p:cNvSpPr/>
          <p:nvPr/>
        </p:nvSpPr>
        <p:spPr>
          <a:xfrm>
            <a:off x="11677807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0249F751-FE6B-4142-B2B9-94523F4634E6}"/>
              </a:ext>
            </a:extLst>
          </p:cNvPr>
          <p:cNvSpPr/>
          <p:nvPr/>
        </p:nvSpPr>
        <p:spPr>
          <a:xfrm>
            <a:off x="11677807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01945EC2-E7A5-4220-BF5E-3BFE81608F8C}"/>
              </a:ext>
            </a:extLst>
          </p:cNvPr>
          <p:cNvSpPr/>
          <p:nvPr/>
        </p:nvSpPr>
        <p:spPr>
          <a:xfrm>
            <a:off x="11677807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94619709-932A-45F6-8F47-9471DF8376DA}"/>
              </a:ext>
            </a:extLst>
          </p:cNvPr>
          <p:cNvSpPr/>
          <p:nvPr/>
        </p:nvSpPr>
        <p:spPr>
          <a:xfrm>
            <a:off x="11308066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96E07D14-C688-4D1E-B5BF-3DDCEC85CB62}"/>
              </a:ext>
            </a:extLst>
          </p:cNvPr>
          <p:cNvSpPr/>
          <p:nvPr/>
        </p:nvSpPr>
        <p:spPr>
          <a:xfrm>
            <a:off x="11308066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1A7F2C3-C981-4F93-81DC-14848056E73E}"/>
              </a:ext>
            </a:extLst>
          </p:cNvPr>
          <p:cNvSpPr/>
          <p:nvPr/>
        </p:nvSpPr>
        <p:spPr>
          <a:xfrm>
            <a:off x="11308066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E61EE2AC-9690-4277-8050-C3E79707D07C}"/>
              </a:ext>
            </a:extLst>
          </p:cNvPr>
          <p:cNvSpPr/>
          <p:nvPr/>
        </p:nvSpPr>
        <p:spPr>
          <a:xfrm>
            <a:off x="11610201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D1C18728-F5BB-4303-BE0C-D19E13C9A63F}"/>
              </a:ext>
            </a:extLst>
          </p:cNvPr>
          <p:cNvSpPr/>
          <p:nvPr/>
        </p:nvSpPr>
        <p:spPr>
          <a:xfrm>
            <a:off x="11610675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4A60A3CE-DD44-4087-B716-E0E693618D70}"/>
              </a:ext>
            </a:extLst>
          </p:cNvPr>
          <p:cNvSpPr/>
          <p:nvPr/>
        </p:nvSpPr>
        <p:spPr>
          <a:xfrm>
            <a:off x="11644044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6AEDC5AA-40B9-4EC5-8FA9-23A45614DD71}"/>
              </a:ext>
            </a:extLst>
          </p:cNvPr>
          <p:cNvSpPr/>
          <p:nvPr/>
        </p:nvSpPr>
        <p:spPr>
          <a:xfrm>
            <a:off x="11150505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A37A708D-E826-4EA5-8CC8-C39F806C6017}"/>
              </a:ext>
            </a:extLst>
          </p:cNvPr>
          <p:cNvSpPr/>
          <p:nvPr/>
        </p:nvSpPr>
        <p:spPr>
          <a:xfrm>
            <a:off x="11150505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473A9FC6-F4C3-492F-8AC8-25FE69F98AA2}"/>
              </a:ext>
            </a:extLst>
          </p:cNvPr>
          <p:cNvSpPr/>
          <p:nvPr/>
        </p:nvSpPr>
        <p:spPr>
          <a:xfrm>
            <a:off x="11150505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7" name="Teilkreis 86">
            <a:extLst>
              <a:ext uri="{FF2B5EF4-FFF2-40B4-BE49-F238E27FC236}">
                <a16:creationId xmlns:a16="http://schemas.microsoft.com/office/drawing/2014/main" id="{D52346B8-B733-4982-9FBF-C9297CE643F5}"/>
              </a:ext>
            </a:extLst>
          </p:cNvPr>
          <p:cNvSpPr/>
          <p:nvPr/>
        </p:nvSpPr>
        <p:spPr>
          <a:xfrm rot="12276610">
            <a:off x="9563537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8" name="Teilkreis 87">
            <a:extLst>
              <a:ext uri="{FF2B5EF4-FFF2-40B4-BE49-F238E27FC236}">
                <a16:creationId xmlns:a16="http://schemas.microsoft.com/office/drawing/2014/main" id="{0A953C99-22F0-4B8B-8FA3-847DDF5F0663}"/>
              </a:ext>
            </a:extLst>
          </p:cNvPr>
          <p:cNvSpPr/>
          <p:nvPr/>
        </p:nvSpPr>
        <p:spPr>
          <a:xfrm rot="12276610">
            <a:off x="10441684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9" name="Teilkreis 88">
            <a:extLst>
              <a:ext uri="{FF2B5EF4-FFF2-40B4-BE49-F238E27FC236}">
                <a16:creationId xmlns:a16="http://schemas.microsoft.com/office/drawing/2014/main" id="{20933EEC-5FBE-4D3C-978F-D4B75F3278C1}"/>
              </a:ext>
            </a:extLst>
          </p:cNvPr>
          <p:cNvSpPr/>
          <p:nvPr/>
        </p:nvSpPr>
        <p:spPr>
          <a:xfrm rot="10194531">
            <a:off x="9578623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0" name="Teilkreis 89">
            <a:extLst>
              <a:ext uri="{FF2B5EF4-FFF2-40B4-BE49-F238E27FC236}">
                <a16:creationId xmlns:a16="http://schemas.microsoft.com/office/drawing/2014/main" id="{B4F35576-CB4C-41B3-9BEA-4AC8D90DE532}"/>
              </a:ext>
            </a:extLst>
          </p:cNvPr>
          <p:cNvSpPr/>
          <p:nvPr/>
        </p:nvSpPr>
        <p:spPr>
          <a:xfrm rot="12276610">
            <a:off x="10447687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1" name="Teilkreis 90">
            <a:extLst>
              <a:ext uri="{FF2B5EF4-FFF2-40B4-BE49-F238E27FC236}">
                <a16:creationId xmlns:a16="http://schemas.microsoft.com/office/drawing/2014/main" id="{4EFB54A5-1CBE-4F92-8670-21C6E926ED86}"/>
              </a:ext>
            </a:extLst>
          </p:cNvPr>
          <p:cNvSpPr/>
          <p:nvPr/>
        </p:nvSpPr>
        <p:spPr>
          <a:xfrm rot="12276610">
            <a:off x="9681095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6C4BF33B-EA3A-474A-8CD2-7419DE6F1E64}"/>
              </a:ext>
            </a:extLst>
          </p:cNvPr>
          <p:cNvSpPr/>
          <p:nvPr/>
        </p:nvSpPr>
        <p:spPr>
          <a:xfrm>
            <a:off x="11677807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16ADDD93-DF95-4DC3-8C57-DA8A7E04C5FD}"/>
              </a:ext>
            </a:extLst>
          </p:cNvPr>
          <p:cNvSpPr/>
          <p:nvPr/>
        </p:nvSpPr>
        <p:spPr>
          <a:xfrm>
            <a:off x="11677807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F2DF3069-C7C8-4DA3-8A6B-1F0BD4717C83}"/>
              </a:ext>
            </a:extLst>
          </p:cNvPr>
          <p:cNvSpPr/>
          <p:nvPr/>
        </p:nvSpPr>
        <p:spPr>
          <a:xfrm>
            <a:off x="11677807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E086FBD6-D054-4D63-B094-46722C43E150}"/>
              </a:ext>
            </a:extLst>
          </p:cNvPr>
          <p:cNvSpPr/>
          <p:nvPr/>
        </p:nvSpPr>
        <p:spPr>
          <a:xfrm>
            <a:off x="11308066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2959B38E-5DC4-42AC-BF0C-93581CCBBC0A}"/>
              </a:ext>
            </a:extLst>
          </p:cNvPr>
          <p:cNvSpPr/>
          <p:nvPr/>
        </p:nvSpPr>
        <p:spPr>
          <a:xfrm>
            <a:off x="11308066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06CFE51A-FF88-4D62-8B0C-2DD65F5E0217}"/>
              </a:ext>
            </a:extLst>
          </p:cNvPr>
          <p:cNvSpPr/>
          <p:nvPr/>
        </p:nvSpPr>
        <p:spPr>
          <a:xfrm>
            <a:off x="11308066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1E656F1B-89B1-430E-8D01-37B1902D620C}"/>
              </a:ext>
            </a:extLst>
          </p:cNvPr>
          <p:cNvSpPr/>
          <p:nvPr/>
        </p:nvSpPr>
        <p:spPr>
          <a:xfrm>
            <a:off x="11610201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500C5EAF-8226-4F42-BC5C-513034EAAB35}"/>
              </a:ext>
            </a:extLst>
          </p:cNvPr>
          <p:cNvSpPr/>
          <p:nvPr/>
        </p:nvSpPr>
        <p:spPr>
          <a:xfrm>
            <a:off x="11610675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E0467EFF-DC4D-46E6-A052-2D0D754E5D3B}"/>
              </a:ext>
            </a:extLst>
          </p:cNvPr>
          <p:cNvSpPr/>
          <p:nvPr/>
        </p:nvSpPr>
        <p:spPr>
          <a:xfrm>
            <a:off x="11644044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EC8525E3-988E-4827-8F96-DD701BB5267B}"/>
              </a:ext>
            </a:extLst>
          </p:cNvPr>
          <p:cNvSpPr/>
          <p:nvPr/>
        </p:nvSpPr>
        <p:spPr>
          <a:xfrm>
            <a:off x="11150505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A989138E-0EC5-4869-B6D9-5FA45D8C8DB2}"/>
              </a:ext>
            </a:extLst>
          </p:cNvPr>
          <p:cNvSpPr/>
          <p:nvPr/>
        </p:nvSpPr>
        <p:spPr>
          <a:xfrm>
            <a:off x="11150505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7FC32B0F-A4C6-4050-A16E-7A711B1A6AE2}"/>
              </a:ext>
            </a:extLst>
          </p:cNvPr>
          <p:cNvSpPr/>
          <p:nvPr/>
        </p:nvSpPr>
        <p:spPr>
          <a:xfrm>
            <a:off x="11150505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1" name="Teilkreis 110">
            <a:extLst>
              <a:ext uri="{FF2B5EF4-FFF2-40B4-BE49-F238E27FC236}">
                <a16:creationId xmlns:a16="http://schemas.microsoft.com/office/drawing/2014/main" id="{1B319511-00DC-4B32-9D5B-E4C505C9516F}"/>
              </a:ext>
            </a:extLst>
          </p:cNvPr>
          <p:cNvSpPr/>
          <p:nvPr/>
        </p:nvSpPr>
        <p:spPr>
          <a:xfrm rot="12276610">
            <a:off x="9563537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2" name="Teilkreis 111">
            <a:extLst>
              <a:ext uri="{FF2B5EF4-FFF2-40B4-BE49-F238E27FC236}">
                <a16:creationId xmlns:a16="http://schemas.microsoft.com/office/drawing/2014/main" id="{F0C260A6-C73B-40A3-9094-7A8477E7F20C}"/>
              </a:ext>
            </a:extLst>
          </p:cNvPr>
          <p:cNvSpPr/>
          <p:nvPr/>
        </p:nvSpPr>
        <p:spPr>
          <a:xfrm rot="12276610">
            <a:off x="10441684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3" name="Teilkreis 112">
            <a:extLst>
              <a:ext uri="{FF2B5EF4-FFF2-40B4-BE49-F238E27FC236}">
                <a16:creationId xmlns:a16="http://schemas.microsoft.com/office/drawing/2014/main" id="{2ADA838F-6E56-4334-80CB-6F0B30041CA8}"/>
              </a:ext>
            </a:extLst>
          </p:cNvPr>
          <p:cNvSpPr/>
          <p:nvPr/>
        </p:nvSpPr>
        <p:spPr>
          <a:xfrm rot="10194531">
            <a:off x="9578623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4" name="Teilkreis 113">
            <a:extLst>
              <a:ext uri="{FF2B5EF4-FFF2-40B4-BE49-F238E27FC236}">
                <a16:creationId xmlns:a16="http://schemas.microsoft.com/office/drawing/2014/main" id="{F1382150-01D1-4BA7-ADAB-F7CE793AD29A}"/>
              </a:ext>
            </a:extLst>
          </p:cNvPr>
          <p:cNvSpPr/>
          <p:nvPr/>
        </p:nvSpPr>
        <p:spPr>
          <a:xfrm rot="12276610">
            <a:off x="10447687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5" name="Teilkreis 114">
            <a:extLst>
              <a:ext uri="{FF2B5EF4-FFF2-40B4-BE49-F238E27FC236}">
                <a16:creationId xmlns:a16="http://schemas.microsoft.com/office/drawing/2014/main" id="{C89C5241-F2F1-465F-9FE3-94927ACAD4E0}"/>
              </a:ext>
            </a:extLst>
          </p:cNvPr>
          <p:cNvSpPr/>
          <p:nvPr/>
        </p:nvSpPr>
        <p:spPr>
          <a:xfrm rot="12276610">
            <a:off x="9681095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D711A50E-A096-489A-9B1E-FAA2FA3A43CE}"/>
              </a:ext>
            </a:extLst>
          </p:cNvPr>
          <p:cNvSpPr/>
          <p:nvPr/>
        </p:nvSpPr>
        <p:spPr>
          <a:xfrm>
            <a:off x="11677805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1D04CD41-DAFF-4F6F-8C85-F2D2FCDE9B7C}"/>
              </a:ext>
            </a:extLst>
          </p:cNvPr>
          <p:cNvSpPr/>
          <p:nvPr/>
        </p:nvSpPr>
        <p:spPr>
          <a:xfrm>
            <a:off x="11677805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5" name="Rechteck 124">
            <a:extLst>
              <a:ext uri="{FF2B5EF4-FFF2-40B4-BE49-F238E27FC236}">
                <a16:creationId xmlns:a16="http://schemas.microsoft.com/office/drawing/2014/main" id="{B05A1B7D-D1DF-40ED-8717-A9177DE73DD5}"/>
              </a:ext>
            </a:extLst>
          </p:cNvPr>
          <p:cNvSpPr/>
          <p:nvPr/>
        </p:nvSpPr>
        <p:spPr>
          <a:xfrm>
            <a:off x="11677805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60E11247-3DDC-4741-B88C-3E69CDA572E8}"/>
              </a:ext>
            </a:extLst>
          </p:cNvPr>
          <p:cNvSpPr/>
          <p:nvPr/>
        </p:nvSpPr>
        <p:spPr>
          <a:xfrm>
            <a:off x="11308064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4DE8A620-CBDD-4DD7-9D40-BA16394FFF9E}"/>
              </a:ext>
            </a:extLst>
          </p:cNvPr>
          <p:cNvSpPr/>
          <p:nvPr/>
        </p:nvSpPr>
        <p:spPr>
          <a:xfrm>
            <a:off x="11308064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F34F0192-FBE9-4D55-9689-74BE255A7E90}"/>
              </a:ext>
            </a:extLst>
          </p:cNvPr>
          <p:cNvSpPr/>
          <p:nvPr/>
        </p:nvSpPr>
        <p:spPr>
          <a:xfrm>
            <a:off x="11308064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9" name="Rechteck 128">
            <a:extLst>
              <a:ext uri="{FF2B5EF4-FFF2-40B4-BE49-F238E27FC236}">
                <a16:creationId xmlns:a16="http://schemas.microsoft.com/office/drawing/2014/main" id="{D7CAB469-C41D-4E19-AB93-4EA74BD8E245}"/>
              </a:ext>
            </a:extLst>
          </p:cNvPr>
          <p:cNvSpPr/>
          <p:nvPr/>
        </p:nvSpPr>
        <p:spPr>
          <a:xfrm>
            <a:off x="11610199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0" name="Rechteck 129">
            <a:extLst>
              <a:ext uri="{FF2B5EF4-FFF2-40B4-BE49-F238E27FC236}">
                <a16:creationId xmlns:a16="http://schemas.microsoft.com/office/drawing/2014/main" id="{F9E43BEB-620E-4B1B-9796-03594EF82C0D}"/>
              </a:ext>
            </a:extLst>
          </p:cNvPr>
          <p:cNvSpPr/>
          <p:nvPr/>
        </p:nvSpPr>
        <p:spPr>
          <a:xfrm>
            <a:off x="11610673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3BCAE79A-594A-488F-BA65-F6ED0F0EC5A2}"/>
              </a:ext>
            </a:extLst>
          </p:cNvPr>
          <p:cNvSpPr/>
          <p:nvPr/>
        </p:nvSpPr>
        <p:spPr>
          <a:xfrm>
            <a:off x="11644042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2" name="Rechteck 131">
            <a:extLst>
              <a:ext uri="{FF2B5EF4-FFF2-40B4-BE49-F238E27FC236}">
                <a16:creationId xmlns:a16="http://schemas.microsoft.com/office/drawing/2014/main" id="{0AE9E898-0402-47AC-9399-21D896F0B6C9}"/>
              </a:ext>
            </a:extLst>
          </p:cNvPr>
          <p:cNvSpPr/>
          <p:nvPr/>
        </p:nvSpPr>
        <p:spPr>
          <a:xfrm>
            <a:off x="11150503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59758C6D-235C-43F6-B6B3-93A192EA3B7A}"/>
              </a:ext>
            </a:extLst>
          </p:cNvPr>
          <p:cNvSpPr/>
          <p:nvPr/>
        </p:nvSpPr>
        <p:spPr>
          <a:xfrm>
            <a:off x="11150503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4" name="Rechteck 133">
            <a:extLst>
              <a:ext uri="{FF2B5EF4-FFF2-40B4-BE49-F238E27FC236}">
                <a16:creationId xmlns:a16="http://schemas.microsoft.com/office/drawing/2014/main" id="{56443123-86F1-4CC5-BF19-3BF79A73E527}"/>
              </a:ext>
            </a:extLst>
          </p:cNvPr>
          <p:cNvSpPr/>
          <p:nvPr/>
        </p:nvSpPr>
        <p:spPr>
          <a:xfrm>
            <a:off x="11150503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5" name="Teilkreis 134">
            <a:extLst>
              <a:ext uri="{FF2B5EF4-FFF2-40B4-BE49-F238E27FC236}">
                <a16:creationId xmlns:a16="http://schemas.microsoft.com/office/drawing/2014/main" id="{9DF65E67-A026-49FB-8941-08861855DE0E}"/>
              </a:ext>
            </a:extLst>
          </p:cNvPr>
          <p:cNvSpPr/>
          <p:nvPr/>
        </p:nvSpPr>
        <p:spPr>
          <a:xfrm rot="12276610">
            <a:off x="9563535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6" name="Teilkreis 135">
            <a:extLst>
              <a:ext uri="{FF2B5EF4-FFF2-40B4-BE49-F238E27FC236}">
                <a16:creationId xmlns:a16="http://schemas.microsoft.com/office/drawing/2014/main" id="{29EB27AD-DA8E-4835-8855-3096BA192347}"/>
              </a:ext>
            </a:extLst>
          </p:cNvPr>
          <p:cNvSpPr/>
          <p:nvPr/>
        </p:nvSpPr>
        <p:spPr>
          <a:xfrm rot="12276610">
            <a:off x="10441682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7" name="Teilkreis 136">
            <a:extLst>
              <a:ext uri="{FF2B5EF4-FFF2-40B4-BE49-F238E27FC236}">
                <a16:creationId xmlns:a16="http://schemas.microsoft.com/office/drawing/2014/main" id="{FC347DE3-D63B-4002-A944-ACDBE301484F}"/>
              </a:ext>
            </a:extLst>
          </p:cNvPr>
          <p:cNvSpPr/>
          <p:nvPr/>
        </p:nvSpPr>
        <p:spPr>
          <a:xfrm rot="10194531">
            <a:off x="9578621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8" name="Teilkreis 137">
            <a:extLst>
              <a:ext uri="{FF2B5EF4-FFF2-40B4-BE49-F238E27FC236}">
                <a16:creationId xmlns:a16="http://schemas.microsoft.com/office/drawing/2014/main" id="{5B1AEB65-44B8-43CD-9C91-9CD688C468CC}"/>
              </a:ext>
            </a:extLst>
          </p:cNvPr>
          <p:cNvSpPr/>
          <p:nvPr/>
        </p:nvSpPr>
        <p:spPr>
          <a:xfrm rot="12276610">
            <a:off x="10447685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9" name="Teilkreis 138">
            <a:extLst>
              <a:ext uri="{FF2B5EF4-FFF2-40B4-BE49-F238E27FC236}">
                <a16:creationId xmlns:a16="http://schemas.microsoft.com/office/drawing/2014/main" id="{56B24A74-E04F-4319-92AE-D37C9BEC6D0F}"/>
              </a:ext>
            </a:extLst>
          </p:cNvPr>
          <p:cNvSpPr/>
          <p:nvPr/>
        </p:nvSpPr>
        <p:spPr>
          <a:xfrm rot="12276610">
            <a:off x="9681093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id="{7936B900-B553-49C5-87E4-899FE3852221}"/>
              </a:ext>
            </a:extLst>
          </p:cNvPr>
          <p:cNvSpPr/>
          <p:nvPr/>
        </p:nvSpPr>
        <p:spPr>
          <a:xfrm>
            <a:off x="11677805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8" name="Rechteck 147">
            <a:extLst>
              <a:ext uri="{FF2B5EF4-FFF2-40B4-BE49-F238E27FC236}">
                <a16:creationId xmlns:a16="http://schemas.microsoft.com/office/drawing/2014/main" id="{1FB05B64-A3BC-4E0B-9EAD-36D03CB8D29E}"/>
              </a:ext>
            </a:extLst>
          </p:cNvPr>
          <p:cNvSpPr/>
          <p:nvPr/>
        </p:nvSpPr>
        <p:spPr>
          <a:xfrm>
            <a:off x="11677805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1840EC38-C8C4-425D-8F1D-501F4F00A30D}"/>
              </a:ext>
            </a:extLst>
          </p:cNvPr>
          <p:cNvSpPr/>
          <p:nvPr/>
        </p:nvSpPr>
        <p:spPr>
          <a:xfrm>
            <a:off x="11677805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0" name="Rechteck 149">
            <a:extLst>
              <a:ext uri="{FF2B5EF4-FFF2-40B4-BE49-F238E27FC236}">
                <a16:creationId xmlns:a16="http://schemas.microsoft.com/office/drawing/2014/main" id="{F461F307-1308-403E-B640-850069D140E5}"/>
              </a:ext>
            </a:extLst>
          </p:cNvPr>
          <p:cNvSpPr/>
          <p:nvPr/>
        </p:nvSpPr>
        <p:spPr>
          <a:xfrm>
            <a:off x="11308064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1" name="Rechteck 150">
            <a:extLst>
              <a:ext uri="{FF2B5EF4-FFF2-40B4-BE49-F238E27FC236}">
                <a16:creationId xmlns:a16="http://schemas.microsoft.com/office/drawing/2014/main" id="{27408CA1-4E71-4829-8075-407D1F2E9149}"/>
              </a:ext>
            </a:extLst>
          </p:cNvPr>
          <p:cNvSpPr/>
          <p:nvPr/>
        </p:nvSpPr>
        <p:spPr>
          <a:xfrm>
            <a:off x="11308064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id="{84AAEEF7-BCE1-4C47-9C43-99E3C8196E63}"/>
              </a:ext>
            </a:extLst>
          </p:cNvPr>
          <p:cNvSpPr/>
          <p:nvPr/>
        </p:nvSpPr>
        <p:spPr>
          <a:xfrm>
            <a:off x="11308064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3" name="Rechteck 152">
            <a:extLst>
              <a:ext uri="{FF2B5EF4-FFF2-40B4-BE49-F238E27FC236}">
                <a16:creationId xmlns:a16="http://schemas.microsoft.com/office/drawing/2014/main" id="{1F892288-22C7-405A-A578-2C0A54E2ACE1}"/>
              </a:ext>
            </a:extLst>
          </p:cNvPr>
          <p:cNvSpPr/>
          <p:nvPr/>
        </p:nvSpPr>
        <p:spPr>
          <a:xfrm>
            <a:off x="11610199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4" name="Rechteck 153">
            <a:extLst>
              <a:ext uri="{FF2B5EF4-FFF2-40B4-BE49-F238E27FC236}">
                <a16:creationId xmlns:a16="http://schemas.microsoft.com/office/drawing/2014/main" id="{C4634853-3895-4B6A-9F85-580DFE0D76E6}"/>
              </a:ext>
            </a:extLst>
          </p:cNvPr>
          <p:cNvSpPr/>
          <p:nvPr/>
        </p:nvSpPr>
        <p:spPr>
          <a:xfrm>
            <a:off x="11610673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5" name="Rechteck 154">
            <a:extLst>
              <a:ext uri="{FF2B5EF4-FFF2-40B4-BE49-F238E27FC236}">
                <a16:creationId xmlns:a16="http://schemas.microsoft.com/office/drawing/2014/main" id="{4BF008F7-AEED-4691-B32A-17958B8E7885}"/>
              </a:ext>
            </a:extLst>
          </p:cNvPr>
          <p:cNvSpPr/>
          <p:nvPr/>
        </p:nvSpPr>
        <p:spPr>
          <a:xfrm>
            <a:off x="11644042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id="{A2C4D0D3-1C42-448D-BBC5-FA499918180D}"/>
              </a:ext>
            </a:extLst>
          </p:cNvPr>
          <p:cNvSpPr/>
          <p:nvPr/>
        </p:nvSpPr>
        <p:spPr>
          <a:xfrm>
            <a:off x="11150503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7" name="Rechteck 156">
            <a:extLst>
              <a:ext uri="{FF2B5EF4-FFF2-40B4-BE49-F238E27FC236}">
                <a16:creationId xmlns:a16="http://schemas.microsoft.com/office/drawing/2014/main" id="{930A9B67-4BFD-4625-B0F8-11F98658A4AA}"/>
              </a:ext>
            </a:extLst>
          </p:cNvPr>
          <p:cNvSpPr/>
          <p:nvPr/>
        </p:nvSpPr>
        <p:spPr>
          <a:xfrm>
            <a:off x="11150503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08577472-82A2-4DB3-986F-56DC8BDBDF24}"/>
              </a:ext>
            </a:extLst>
          </p:cNvPr>
          <p:cNvSpPr/>
          <p:nvPr/>
        </p:nvSpPr>
        <p:spPr>
          <a:xfrm>
            <a:off x="11150503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9" name="Teilkreis 158">
            <a:extLst>
              <a:ext uri="{FF2B5EF4-FFF2-40B4-BE49-F238E27FC236}">
                <a16:creationId xmlns:a16="http://schemas.microsoft.com/office/drawing/2014/main" id="{0C3C6744-D1C1-4C28-B25A-C1781B2D546F}"/>
              </a:ext>
            </a:extLst>
          </p:cNvPr>
          <p:cNvSpPr/>
          <p:nvPr/>
        </p:nvSpPr>
        <p:spPr>
          <a:xfrm rot="12276610">
            <a:off x="9563535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0" name="Teilkreis 159">
            <a:extLst>
              <a:ext uri="{FF2B5EF4-FFF2-40B4-BE49-F238E27FC236}">
                <a16:creationId xmlns:a16="http://schemas.microsoft.com/office/drawing/2014/main" id="{C00D8CEB-BD7D-4296-BFDE-4CB86E4DD3B0}"/>
              </a:ext>
            </a:extLst>
          </p:cNvPr>
          <p:cNvSpPr/>
          <p:nvPr/>
        </p:nvSpPr>
        <p:spPr>
          <a:xfrm rot="12276610">
            <a:off x="10441682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1" name="Teilkreis 160">
            <a:extLst>
              <a:ext uri="{FF2B5EF4-FFF2-40B4-BE49-F238E27FC236}">
                <a16:creationId xmlns:a16="http://schemas.microsoft.com/office/drawing/2014/main" id="{A51244D3-7E4F-453C-86BD-57B3B7C238FA}"/>
              </a:ext>
            </a:extLst>
          </p:cNvPr>
          <p:cNvSpPr/>
          <p:nvPr/>
        </p:nvSpPr>
        <p:spPr>
          <a:xfrm rot="10194531">
            <a:off x="9578621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2" name="Teilkreis 161">
            <a:extLst>
              <a:ext uri="{FF2B5EF4-FFF2-40B4-BE49-F238E27FC236}">
                <a16:creationId xmlns:a16="http://schemas.microsoft.com/office/drawing/2014/main" id="{6D055B00-167F-493D-A707-C7441D68F2FC}"/>
              </a:ext>
            </a:extLst>
          </p:cNvPr>
          <p:cNvSpPr/>
          <p:nvPr/>
        </p:nvSpPr>
        <p:spPr>
          <a:xfrm rot="12276610">
            <a:off x="10447685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3" name="Teilkreis 162">
            <a:extLst>
              <a:ext uri="{FF2B5EF4-FFF2-40B4-BE49-F238E27FC236}">
                <a16:creationId xmlns:a16="http://schemas.microsoft.com/office/drawing/2014/main" id="{F5D6BBA3-FE9A-400D-9808-7A1CE9691A9F}"/>
              </a:ext>
            </a:extLst>
          </p:cNvPr>
          <p:cNvSpPr/>
          <p:nvPr/>
        </p:nvSpPr>
        <p:spPr>
          <a:xfrm rot="12276610">
            <a:off x="9681093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1" name="Rechteck 170">
            <a:extLst>
              <a:ext uri="{FF2B5EF4-FFF2-40B4-BE49-F238E27FC236}">
                <a16:creationId xmlns:a16="http://schemas.microsoft.com/office/drawing/2014/main" id="{32FC7038-2463-40E7-A1FA-D86E36246993}"/>
              </a:ext>
            </a:extLst>
          </p:cNvPr>
          <p:cNvSpPr/>
          <p:nvPr/>
        </p:nvSpPr>
        <p:spPr>
          <a:xfrm>
            <a:off x="11677805" y="1217192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2" name="Rechteck 171">
            <a:extLst>
              <a:ext uri="{FF2B5EF4-FFF2-40B4-BE49-F238E27FC236}">
                <a16:creationId xmlns:a16="http://schemas.microsoft.com/office/drawing/2014/main" id="{0D4595FA-577B-422B-A802-1B4715B5B8A5}"/>
              </a:ext>
            </a:extLst>
          </p:cNvPr>
          <p:cNvSpPr/>
          <p:nvPr/>
        </p:nvSpPr>
        <p:spPr>
          <a:xfrm>
            <a:off x="11677805" y="2298498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3" name="Rechteck 172">
            <a:extLst>
              <a:ext uri="{FF2B5EF4-FFF2-40B4-BE49-F238E27FC236}">
                <a16:creationId xmlns:a16="http://schemas.microsoft.com/office/drawing/2014/main" id="{681D46C9-5842-44FC-9A82-6E2EFB445841}"/>
              </a:ext>
            </a:extLst>
          </p:cNvPr>
          <p:cNvSpPr/>
          <p:nvPr/>
        </p:nvSpPr>
        <p:spPr>
          <a:xfrm>
            <a:off x="11677805" y="3412395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4" name="Rechteck 173">
            <a:extLst>
              <a:ext uri="{FF2B5EF4-FFF2-40B4-BE49-F238E27FC236}">
                <a16:creationId xmlns:a16="http://schemas.microsoft.com/office/drawing/2014/main" id="{37165477-A4E8-4D8E-B309-E0F42E4F7D65}"/>
              </a:ext>
            </a:extLst>
          </p:cNvPr>
          <p:cNvSpPr/>
          <p:nvPr/>
        </p:nvSpPr>
        <p:spPr>
          <a:xfrm>
            <a:off x="11308064" y="1217192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5" name="Rechteck 174">
            <a:extLst>
              <a:ext uri="{FF2B5EF4-FFF2-40B4-BE49-F238E27FC236}">
                <a16:creationId xmlns:a16="http://schemas.microsoft.com/office/drawing/2014/main" id="{02AC2287-6C97-42B3-9A6C-0D4C19B84F31}"/>
              </a:ext>
            </a:extLst>
          </p:cNvPr>
          <p:cNvSpPr/>
          <p:nvPr/>
        </p:nvSpPr>
        <p:spPr>
          <a:xfrm>
            <a:off x="11308064" y="2298498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6" name="Rechteck 175">
            <a:extLst>
              <a:ext uri="{FF2B5EF4-FFF2-40B4-BE49-F238E27FC236}">
                <a16:creationId xmlns:a16="http://schemas.microsoft.com/office/drawing/2014/main" id="{6BE8A984-2AD8-4CF7-91B6-19EF0F062287}"/>
              </a:ext>
            </a:extLst>
          </p:cNvPr>
          <p:cNvSpPr/>
          <p:nvPr/>
        </p:nvSpPr>
        <p:spPr>
          <a:xfrm>
            <a:off x="11308064" y="3412395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7" name="Rechteck 176">
            <a:extLst>
              <a:ext uri="{FF2B5EF4-FFF2-40B4-BE49-F238E27FC236}">
                <a16:creationId xmlns:a16="http://schemas.microsoft.com/office/drawing/2014/main" id="{EB9EDE27-63A6-4804-ABD7-71E908B31668}"/>
              </a:ext>
            </a:extLst>
          </p:cNvPr>
          <p:cNvSpPr/>
          <p:nvPr/>
        </p:nvSpPr>
        <p:spPr>
          <a:xfrm>
            <a:off x="11610199" y="4607291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8" name="Rechteck 177">
            <a:extLst>
              <a:ext uri="{FF2B5EF4-FFF2-40B4-BE49-F238E27FC236}">
                <a16:creationId xmlns:a16="http://schemas.microsoft.com/office/drawing/2014/main" id="{F75B655B-AB3A-44B7-9FDC-B93E2C1BDB9C}"/>
              </a:ext>
            </a:extLst>
          </p:cNvPr>
          <p:cNvSpPr/>
          <p:nvPr/>
        </p:nvSpPr>
        <p:spPr>
          <a:xfrm>
            <a:off x="11610673" y="5189001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id="{8CCD3A66-66A7-4A75-9439-67894442797B}"/>
              </a:ext>
            </a:extLst>
          </p:cNvPr>
          <p:cNvSpPr/>
          <p:nvPr/>
        </p:nvSpPr>
        <p:spPr>
          <a:xfrm>
            <a:off x="11644042" y="5770711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80" name="Rechteck 179">
            <a:extLst>
              <a:ext uri="{FF2B5EF4-FFF2-40B4-BE49-F238E27FC236}">
                <a16:creationId xmlns:a16="http://schemas.microsoft.com/office/drawing/2014/main" id="{E0A4DC1B-9E42-4A4D-B99B-8BC7410B9F73}"/>
              </a:ext>
            </a:extLst>
          </p:cNvPr>
          <p:cNvSpPr/>
          <p:nvPr/>
        </p:nvSpPr>
        <p:spPr>
          <a:xfrm>
            <a:off x="11150503" y="4607291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81" name="Rechteck 180">
            <a:extLst>
              <a:ext uri="{FF2B5EF4-FFF2-40B4-BE49-F238E27FC236}">
                <a16:creationId xmlns:a16="http://schemas.microsoft.com/office/drawing/2014/main" id="{A3B24EBF-6F50-4C43-9252-20ACFB82F5B2}"/>
              </a:ext>
            </a:extLst>
          </p:cNvPr>
          <p:cNvSpPr/>
          <p:nvPr/>
        </p:nvSpPr>
        <p:spPr>
          <a:xfrm>
            <a:off x="11150503" y="5189001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82" name="Rechteck 181">
            <a:extLst>
              <a:ext uri="{FF2B5EF4-FFF2-40B4-BE49-F238E27FC236}">
                <a16:creationId xmlns:a16="http://schemas.microsoft.com/office/drawing/2014/main" id="{586BC694-C1BF-4259-B5A8-20B9D14725F1}"/>
              </a:ext>
            </a:extLst>
          </p:cNvPr>
          <p:cNvSpPr/>
          <p:nvPr/>
        </p:nvSpPr>
        <p:spPr>
          <a:xfrm>
            <a:off x="11150503" y="5770711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83" name="Teilkreis 182">
            <a:extLst>
              <a:ext uri="{FF2B5EF4-FFF2-40B4-BE49-F238E27FC236}">
                <a16:creationId xmlns:a16="http://schemas.microsoft.com/office/drawing/2014/main" id="{019B2D9B-C10F-4091-9D1F-FE4E7856E395}"/>
              </a:ext>
            </a:extLst>
          </p:cNvPr>
          <p:cNvSpPr/>
          <p:nvPr/>
        </p:nvSpPr>
        <p:spPr>
          <a:xfrm rot="12276610">
            <a:off x="9563535" y="2282175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4" name="Teilkreis 183">
            <a:extLst>
              <a:ext uri="{FF2B5EF4-FFF2-40B4-BE49-F238E27FC236}">
                <a16:creationId xmlns:a16="http://schemas.microsoft.com/office/drawing/2014/main" id="{97154ABA-CB46-48C0-8F2E-C7CFACDEEC88}"/>
              </a:ext>
            </a:extLst>
          </p:cNvPr>
          <p:cNvSpPr/>
          <p:nvPr/>
        </p:nvSpPr>
        <p:spPr>
          <a:xfrm rot="12276610">
            <a:off x="10441682" y="2925748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5" name="Teilkreis 184">
            <a:extLst>
              <a:ext uri="{FF2B5EF4-FFF2-40B4-BE49-F238E27FC236}">
                <a16:creationId xmlns:a16="http://schemas.microsoft.com/office/drawing/2014/main" id="{157ECC5E-49F3-48DD-90C1-CD227DDE7813}"/>
              </a:ext>
            </a:extLst>
          </p:cNvPr>
          <p:cNvSpPr/>
          <p:nvPr/>
        </p:nvSpPr>
        <p:spPr>
          <a:xfrm rot="10194531">
            <a:off x="9578621" y="3609533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6" name="Teilkreis 185">
            <a:extLst>
              <a:ext uri="{FF2B5EF4-FFF2-40B4-BE49-F238E27FC236}">
                <a16:creationId xmlns:a16="http://schemas.microsoft.com/office/drawing/2014/main" id="{8DBF3FD5-557D-4344-908C-4304CD699B90}"/>
              </a:ext>
            </a:extLst>
          </p:cNvPr>
          <p:cNvSpPr/>
          <p:nvPr/>
        </p:nvSpPr>
        <p:spPr>
          <a:xfrm rot="12276610">
            <a:off x="10447685" y="4042959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7" name="Teilkreis 186">
            <a:extLst>
              <a:ext uri="{FF2B5EF4-FFF2-40B4-BE49-F238E27FC236}">
                <a16:creationId xmlns:a16="http://schemas.microsoft.com/office/drawing/2014/main" id="{21583905-7544-4A91-9412-89C20D09BB96}"/>
              </a:ext>
            </a:extLst>
          </p:cNvPr>
          <p:cNvSpPr/>
          <p:nvPr/>
        </p:nvSpPr>
        <p:spPr>
          <a:xfrm rot="12276610">
            <a:off x="9681093" y="4834454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5" name="Rechteck 194">
            <a:extLst>
              <a:ext uri="{FF2B5EF4-FFF2-40B4-BE49-F238E27FC236}">
                <a16:creationId xmlns:a16="http://schemas.microsoft.com/office/drawing/2014/main" id="{B951D029-95D7-4A74-81EB-07216C661D15}"/>
              </a:ext>
            </a:extLst>
          </p:cNvPr>
          <p:cNvSpPr/>
          <p:nvPr/>
        </p:nvSpPr>
        <p:spPr>
          <a:xfrm>
            <a:off x="11677806" y="1217193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6" name="Rechteck 195">
            <a:extLst>
              <a:ext uri="{FF2B5EF4-FFF2-40B4-BE49-F238E27FC236}">
                <a16:creationId xmlns:a16="http://schemas.microsoft.com/office/drawing/2014/main" id="{425A898D-DECD-47EF-B473-0064C79CEED8}"/>
              </a:ext>
            </a:extLst>
          </p:cNvPr>
          <p:cNvSpPr/>
          <p:nvPr/>
        </p:nvSpPr>
        <p:spPr>
          <a:xfrm>
            <a:off x="11677806" y="2298499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7" name="Rechteck 196">
            <a:extLst>
              <a:ext uri="{FF2B5EF4-FFF2-40B4-BE49-F238E27FC236}">
                <a16:creationId xmlns:a16="http://schemas.microsoft.com/office/drawing/2014/main" id="{594583D0-8CB4-4E67-8938-EC69DDCC2772}"/>
              </a:ext>
            </a:extLst>
          </p:cNvPr>
          <p:cNvSpPr/>
          <p:nvPr/>
        </p:nvSpPr>
        <p:spPr>
          <a:xfrm>
            <a:off x="11677806" y="3412396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8" name="Rechteck 197">
            <a:extLst>
              <a:ext uri="{FF2B5EF4-FFF2-40B4-BE49-F238E27FC236}">
                <a16:creationId xmlns:a16="http://schemas.microsoft.com/office/drawing/2014/main" id="{2BBBEE69-5903-459E-89CA-5228797ECC89}"/>
              </a:ext>
            </a:extLst>
          </p:cNvPr>
          <p:cNvSpPr/>
          <p:nvPr/>
        </p:nvSpPr>
        <p:spPr>
          <a:xfrm>
            <a:off x="11308065" y="1217193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9" name="Rechteck 198">
            <a:extLst>
              <a:ext uri="{FF2B5EF4-FFF2-40B4-BE49-F238E27FC236}">
                <a16:creationId xmlns:a16="http://schemas.microsoft.com/office/drawing/2014/main" id="{2C2CFDF9-F99F-4708-AB46-506BD4D60F87}"/>
              </a:ext>
            </a:extLst>
          </p:cNvPr>
          <p:cNvSpPr/>
          <p:nvPr/>
        </p:nvSpPr>
        <p:spPr>
          <a:xfrm>
            <a:off x="11308065" y="2298499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0" name="Rechteck 199">
            <a:extLst>
              <a:ext uri="{FF2B5EF4-FFF2-40B4-BE49-F238E27FC236}">
                <a16:creationId xmlns:a16="http://schemas.microsoft.com/office/drawing/2014/main" id="{7D3244A4-2B3F-4075-B0CC-2280071D77F7}"/>
              </a:ext>
            </a:extLst>
          </p:cNvPr>
          <p:cNvSpPr/>
          <p:nvPr/>
        </p:nvSpPr>
        <p:spPr>
          <a:xfrm>
            <a:off x="11308065" y="3412396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1" name="Rechteck 200">
            <a:extLst>
              <a:ext uri="{FF2B5EF4-FFF2-40B4-BE49-F238E27FC236}">
                <a16:creationId xmlns:a16="http://schemas.microsoft.com/office/drawing/2014/main" id="{22FEABEA-27D7-45BD-B7DD-D814223D8343}"/>
              </a:ext>
            </a:extLst>
          </p:cNvPr>
          <p:cNvSpPr/>
          <p:nvPr/>
        </p:nvSpPr>
        <p:spPr>
          <a:xfrm>
            <a:off x="11610200" y="4607292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210B5D8F-CAC6-4188-85E1-0B6ED08815E9}"/>
              </a:ext>
            </a:extLst>
          </p:cNvPr>
          <p:cNvSpPr/>
          <p:nvPr/>
        </p:nvSpPr>
        <p:spPr>
          <a:xfrm>
            <a:off x="11610674" y="5189002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B17D9508-DB29-4CFB-89C4-CEA150664480}"/>
              </a:ext>
            </a:extLst>
          </p:cNvPr>
          <p:cNvSpPr/>
          <p:nvPr/>
        </p:nvSpPr>
        <p:spPr>
          <a:xfrm>
            <a:off x="11644043" y="5770712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07A45335-97C0-4431-97AA-933569DA8818}"/>
              </a:ext>
            </a:extLst>
          </p:cNvPr>
          <p:cNvSpPr/>
          <p:nvPr/>
        </p:nvSpPr>
        <p:spPr>
          <a:xfrm>
            <a:off x="11150504" y="4607292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16482DA2-5A6C-452F-93D1-A9957361BCAC}"/>
              </a:ext>
            </a:extLst>
          </p:cNvPr>
          <p:cNvSpPr/>
          <p:nvPr/>
        </p:nvSpPr>
        <p:spPr>
          <a:xfrm>
            <a:off x="11150504" y="5189002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096BA7C9-1C42-4022-B950-1B108EC3EB60}"/>
              </a:ext>
            </a:extLst>
          </p:cNvPr>
          <p:cNvSpPr/>
          <p:nvPr/>
        </p:nvSpPr>
        <p:spPr>
          <a:xfrm>
            <a:off x="11150504" y="5770712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7" name="Teilkreis 206">
            <a:extLst>
              <a:ext uri="{FF2B5EF4-FFF2-40B4-BE49-F238E27FC236}">
                <a16:creationId xmlns:a16="http://schemas.microsoft.com/office/drawing/2014/main" id="{5F27ADC4-4207-47E1-BB6B-0C322238AA70}"/>
              </a:ext>
            </a:extLst>
          </p:cNvPr>
          <p:cNvSpPr/>
          <p:nvPr/>
        </p:nvSpPr>
        <p:spPr>
          <a:xfrm rot="12276610">
            <a:off x="9563536" y="2282176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8" name="Teilkreis 207">
            <a:extLst>
              <a:ext uri="{FF2B5EF4-FFF2-40B4-BE49-F238E27FC236}">
                <a16:creationId xmlns:a16="http://schemas.microsoft.com/office/drawing/2014/main" id="{745DEE06-18DF-4B73-9E23-3D0A2654A0EF}"/>
              </a:ext>
            </a:extLst>
          </p:cNvPr>
          <p:cNvSpPr/>
          <p:nvPr/>
        </p:nvSpPr>
        <p:spPr>
          <a:xfrm rot="12276610">
            <a:off x="10441683" y="2925749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9" name="Teilkreis 208">
            <a:extLst>
              <a:ext uri="{FF2B5EF4-FFF2-40B4-BE49-F238E27FC236}">
                <a16:creationId xmlns:a16="http://schemas.microsoft.com/office/drawing/2014/main" id="{36CF7EAF-7123-4979-918E-B74FFAFC3318}"/>
              </a:ext>
            </a:extLst>
          </p:cNvPr>
          <p:cNvSpPr/>
          <p:nvPr/>
        </p:nvSpPr>
        <p:spPr>
          <a:xfrm rot="10194531">
            <a:off x="9578622" y="3609534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0" name="Teilkreis 209">
            <a:extLst>
              <a:ext uri="{FF2B5EF4-FFF2-40B4-BE49-F238E27FC236}">
                <a16:creationId xmlns:a16="http://schemas.microsoft.com/office/drawing/2014/main" id="{0C844DE1-915E-4142-8592-D0CE1C702224}"/>
              </a:ext>
            </a:extLst>
          </p:cNvPr>
          <p:cNvSpPr/>
          <p:nvPr/>
        </p:nvSpPr>
        <p:spPr>
          <a:xfrm rot="12276610">
            <a:off x="10447686" y="4042960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1" name="Teilkreis 210">
            <a:extLst>
              <a:ext uri="{FF2B5EF4-FFF2-40B4-BE49-F238E27FC236}">
                <a16:creationId xmlns:a16="http://schemas.microsoft.com/office/drawing/2014/main" id="{BF2A43C4-996A-4152-830F-8DA2CFB28821}"/>
              </a:ext>
            </a:extLst>
          </p:cNvPr>
          <p:cNvSpPr/>
          <p:nvPr/>
        </p:nvSpPr>
        <p:spPr>
          <a:xfrm rot="12276610">
            <a:off x="9681094" y="4834455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9" name="Rechteck 218">
            <a:extLst>
              <a:ext uri="{FF2B5EF4-FFF2-40B4-BE49-F238E27FC236}">
                <a16:creationId xmlns:a16="http://schemas.microsoft.com/office/drawing/2014/main" id="{EC4AFB50-B860-4FAB-9E03-D217A5D74451}"/>
              </a:ext>
            </a:extLst>
          </p:cNvPr>
          <p:cNvSpPr/>
          <p:nvPr/>
        </p:nvSpPr>
        <p:spPr>
          <a:xfrm>
            <a:off x="11677803" y="1217192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0" name="Rechteck 219">
            <a:extLst>
              <a:ext uri="{FF2B5EF4-FFF2-40B4-BE49-F238E27FC236}">
                <a16:creationId xmlns:a16="http://schemas.microsoft.com/office/drawing/2014/main" id="{ED830CB7-20DC-4CF4-9A25-6848410DBE6D}"/>
              </a:ext>
            </a:extLst>
          </p:cNvPr>
          <p:cNvSpPr/>
          <p:nvPr/>
        </p:nvSpPr>
        <p:spPr>
          <a:xfrm>
            <a:off x="11677803" y="2298498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1" name="Rechteck 220">
            <a:extLst>
              <a:ext uri="{FF2B5EF4-FFF2-40B4-BE49-F238E27FC236}">
                <a16:creationId xmlns:a16="http://schemas.microsoft.com/office/drawing/2014/main" id="{0333C77A-7AE2-4B0B-A16F-56816E74ADDD}"/>
              </a:ext>
            </a:extLst>
          </p:cNvPr>
          <p:cNvSpPr/>
          <p:nvPr/>
        </p:nvSpPr>
        <p:spPr>
          <a:xfrm>
            <a:off x="11677803" y="3412395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2" name="Rechteck 221">
            <a:extLst>
              <a:ext uri="{FF2B5EF4-FFF2-40B4-BE49-F238E27FC236}">
                <a16:creationId xmlns:a16="http://schemas.microsoft.com/office/drawing/2014/main" id="{3CB22558-4732-4223-9E4D-F05E437211FB}"/>
              </a:ext>
            </a:extLst>
          </p:cNvPr>
          <p:cNvSpPr/>
          <p:nvPr/>
        </p:nvSpPr>
        <p:spPr>
          <a:xfrm>
            <a:off x="11308062" y="1217192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3" name="Rechteck 222">
            <a:extLst>
              <a:ext uri="{FF2B5EF4-FFF2-40B4-BE49-F238E27FC236}">
                <a16:creationId xmlns:a16="http://schemas.microsoft.com/office/drawing/2014/main" id="{1F3261E6-6F9A-4B2E-B282-3488A0E924BF}"/>
              </a:ext>
            </a:extLst>
          </p:cNvPr>
          <p:cNvSpPr/>
          <p:nvPr/>
        </p:nvSpPr>
        <p:spPr>
          <a:xfrm>
            <a:off x="11308062" y="2298498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4" name="Rechteck 223">
            <a:extLst>
              <a:ext uri="{FF2B5EF4-FFF2-40B4-BE49-F238E27FC236}">
                <a16:creationId xmlns:a16="http://schemas.microsoft.com/office/drawing/2014/main" id="{EDE3D0BB-DB62-44B1-978C-FA741E1EF043}"/>
              </a:ext>
            </a:extLst>
          </p:cNvPr>
          <p:cNvSpPr/>
          <p:nvPr/>
        </p:nvSpPr>
        <p:spPr>
          <a:xfrm>
            <a:off x="11308062" y="3412395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5" name="Rechteck 224">
            <a:extLst>
              <a:ext uri="{FF2B5EF4-FFF2-40B4-BE49-F238E27FC236}">
                <a16:creationId xmlns:a16="http://schemas.microsoft.com/office/drawing/2014/main" id="{6293632D-D215-4FD4-9D73-031362564410}"/>
              </a:ext>
            </a:extLst>
          </p:cNvPr>
          <p:cNvSpPr/>
          <p:nvPr/>
        </p:nvSpPr>
        <p:spPr>
          <a:xfrm>
            <a:off x="11610197" y="4607291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6" name="Rechteck 225">
            <a:extLst>
              <a:ext uri="{FF2B5EF4-FFF2-40B4-BE49-F238E27FC236}">
                <a16:creationId xmlns:a16="http://schemas.microsoft.com/office/drawing/2014/main" id="{9502FF52-AECB-4F1B-886E-CA9774A20E80}"/>
              </a:ext>
            </a:extLst>
          </p:cNvPr>
          <p:cNvSpPr/>
          <p:nvPr/>
        </p:nvSpPr>
        <p:spPr>
          <a:xfrm>
            <a:off x="11610671" y="5189001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7" name="Rechteck 226">
            <a:extLst>
              <a:ext uri="{FF2B5EF4-FFF2-40B4-BE49-F238E27FC236}">
                <a16:creationId xmlns:a16="http://schemas.microsoft.com/office/drawing/2014/main" id="{9A3FBE49-BBAB-4F1C-90B7-79F5D57CD3E4}"/>
              </a:ext>
            </a:extLst>
          </p:cNvPr>
          <p:cNvSpPr/>
          <p:nvPr/>
        </p:nvSpPr>
        <p:spPr>
          <a:xfrm>
            <a:off x="11644040" y="5770711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8" name="Rechteck 227">
            <a:extLst>
              <a:ext uri="{FF2B5EF4-FFF2-40B4-BE49-F238E27FC236}">
                <a16:creationId xmlns:a16="http://schemas.microsoft.com/office/drawing/2014/main" id="{64B9E32A-1690-4B5F-8E56-D47A5D0E0674}"/>
              </a:ext>
            </a:extLst>
          </p:cNvPr>
          <p:cNvSpPr/>
          <p:nvPr/>
        </p:nvSpPr>
        <p:spPr>
          <a:xfrm>
            <a:off x="11150501" y="4607291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9" name="Rechteck 228">
            <a:extLst>
              <a:ext uri="{FF2B5EF4-FFF2-40B4-BE49-F238E27FC236}">
                <a16:creationId xmlns:a16="http://schemas.microsoft.com/office/drawing/2014/main" id="{438F241B-C363-4923-8118-CC73D5D3F233}"/>
              </a:ext>
            </a:extLst>
          </p:cNvPr>
          <p:cNvSpPr/>
          <p:nvPr/>
        </p:nvSpPr>
        <p:spPr>
          <a:xfrm>
            <a:off x="11150501" y="5189001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30" name="Rechteck 229">
            <a:extLst>
              <a:ext uri="{FF2B5EF4-FFF2-40B4-BE49-F238E27FC236}">
                <a16:creationId xmlns:a16="http://schemas.microsoft.com/office/drawing/2014/main" id="{B7948285-9230-4766-9343-6DA647F5A725}"/>
              </a:ext>
            </a:extLst>
          </p:cNvPr>
          <p:cNvSpPr/>
          <p:nvPr/>
        </p:nvSpPr>
        <p:spPr>
          <a:xfrm>
            <a:off x="11150501" y="5770711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31" name="Teilkreis 230">
            <a:extLst>
              <a:ext uri="{FF2B5EF4-FFF2-40B4-BE49-F238E27FC236}">
                <a16:creationId xmlns:a16="http://schemas.microsoft.com/office/drawing/2014/main" id="{E88C3485-9FF0-45E8-BF8D-6346FA2EA5B1}"/>
              </a:ext>
            </a:extLst>
          </p:cNvPr>
          <p:cNvSpPr/>
          <p:nvPr/>
        </p:nvSpPr>
        <p:spPr>
          <a:xfrm rot="12276610">
            <a:off x="9563533" y="2282175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2" name="Teilkreis 231">
            <a:extLst>
              <a:ext uri="{FF2B5EF4-FFF2-40B4-BE49-F238E27FC236}">
                <a16:creationId xmlns:a16="http://schemas.microsoft.com/office/drawing/2014/main" id="{E2097629-8B3F-4F4E-97D8-50B3A5774C5E}"/>
              </a:ext>
            </a:extLst>
          </p:cNvPr>
          <p:cNvSpPr/>
          <p:nvPr/>
        </p:nvSpPr>
        <p:spPr>
          <a:xfrm rot="12276610">
            <a:off x="10441680" y="2925748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3" name="Teilkreis 232">
            <a:extLst>
              <a:ext uri="{FF2B5EF4-FFF2-40B4-BE49-F238E27FC236}">
                <a16:creationId xmlns:a16="http://schemas.microsoft.com/office/drawing/2014/main" id="{ABF87ED4-72B5-4279-8C32-97701193ADCD}"/>
              </a:ext>
            </a:extLst>
          </p:cNvPr>
          <p:cNvSpPr/>
          <p:nvPr/>
        </p:nvSpPr>
        <p:spPr>
          <a:xfrm rot="10194531">
            <a:off x="9578619" y="3609533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4" name="Teilkreis 233">
            <a:extLst>
              <a:ext uri="{FF2B5EF4-FFF2-40B4-BE49-F238E27FC236}">
                <a16:creationId xmlns:a16="http://schemas.microsoft.com/office/drawing/2014/main" id="{52CEAFDE-5710-439F-B952-292AC092E7AA}"/>
              </a:ext>
            </a:extLst>
          </p:cNvPr>
          <p:cNvSpPr/>
          <p:nvPr/>
        </p:nvSpPr>
        <p:spPr>
          <a:xfrm rot="12276610">
            <a:off x="10447683" y="4042959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5" name="Teilkreis 234">
            <a:extLst>
              <a:ext uri="{FF2B5EF4-FFF2-40B4-BE49-F238E27FC236}">
                <a16:creationId xmlns:a16="http://schemas.microsoft.com/office/drawing/2014/main" id="{0F63B818-2C42-4501-9F64-393DA5A301E0}"/>
              </a:ext>
            </a:extLst>
          </p:cNvPr>
          <p:cNvSpPr/>
          <p:nvPr/>
        </p:nvSpPr>
        <p:spPr>
          <a:xfrm rot="12276610">
            <a:off x="9681091" y="4834454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3" name="Rechteck 242">
            <a:extLst>
              <a:ext uri="{FF2B5EF4-FFF2-40B4-BE49-F238E27FC236}">
                <a16:creationId xmlns:a16="http://schemas.microsoft.com/office/drawing/2014/main" id="{1E2F1E6F-013B-4763-B435-227224A92684}"/>
              </a:ext>
            </a:extLst>
          </p:cNvPr>
          <p:cNvSpPr/>
          <p:nvPr/>
        </p:nvSpPr>
        <p:spPr>
          <a:xfrm>
            <a:off x="11695244" y="1217191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4" name="Rechteck 243">
            <a:extLst>
              <a:ext uri="{FF2B5EF4-FFF2-40B4-BE49-F238E27FC236}">
                <a16:creationId xmlns:a16="http://schemas.microsoft.com/office/drawing/2014/main" id="{90451B0C-3787-4857-8170-02E3ECC155D9}"/>
              </a:ext>
            </a:extLst>
          </p:cNvPr>
          <p:cNvSpPr/>
          <p:nvPr/>
        </p:nvSpPr>
        <p:spPr>
          <a:xfrm>
            <a:off x="11695244" y="2298497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5" name="Rechteck 244">
            <a:extLst>
              <a:ext uri="{FF2B5EF4-FFF2-40B4-BE49-F238E27FC236}">
                <a16:creationId xmlns:a16="http://schemas.microsoft.com/office/drawing/2014/main" id="{7DD8C2DD-6CE9-41AF-B7BC-FDFA9ACE1B9B}"/>
              </a:ext>
            </a:extLst>
          </p:cNvPr>
          <p:cNvSpPr/>
          <p:nvPr/>
        </p:nvSpPr>
        <p:spPr>
          <a:xfrm>
            <a:off x="11695244" y="3412394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6" name="Rechteck 245">
            <a:extLst>
              <a:ext uri="{FF2B5EF4-FFF2-40B4-BE49-F238E27FC236}">
                <a16:creationId xmlns:a16="http://schemas.microsoft.com/office/drawing/2014/main" id="{E7558EBD-4672-4C75-8A4F-68A5D8EF45BB}"/>
              </a:ext>
            </a:extLst>
          </p:cNvPr>
          <p:cNvSpPr/>
          <p:nvPr/>
        </p:nvSpPr>
        <p:spPr>
          <a:xfrm>
            <a:off x="11325503" y="1217191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7" name="Rechteck 246">
            <a:extLst>
              <a:ext uri="{FF2B5EF4-FFF2-40B4-BE49-F238E27FC236}">
                <a16:creationId xmlns:a16="http://schemas.microsoft.com/office/drawing/2014/main" id="{AD606CB1-5340-4408-B080-8A918FDA5C69}"/>
              </a:ext>
            </a:extLst>
          </p:cNvPr>
          <p:cNvSpPr/>
          <p:nvPr/>
        </p:nvSpPr>
        <p:spPr>
          <a:xfrm>
            <a:off x="11325503" y="2298497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8" name="Rechteck 247">
            <a:extLst>
              <a:ext uri="{FF2B5EF4-FFF2-40B4-BE49-F238E27FC236}">
                <a16:creationId xmlns:a16="http://schemas.microsoft.com/office/drawing/2014/main" id="{BE9B02B9-7934-410E-BFA5-C2F3891627B4}"/>
              </a:ext>
            </a:extLst>
          </p:cNvPr>
          <p:cNvSpPr/>
          <p:nvPr/>
        </p:nvSpPr>
        <p:spPr>
          <a:xfrm>
            <a:off x="11325503" y="3412394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9" name="Rechteck 248">
            <a:extLst>
              <a:ext uri="{FF2B5EF4-FFF2-40B4-BE49-F238E27FC236}">
                <a16:creationId xmlns:a16="http://schemas.microsoft.com/office/drawing/2014/main" id="{A6565497-64F9-4F28-8222-C188808B7730}"/>
              </a:ext>
            </a:extLst>
          </p:cNvPr>
          <p:cNvSpPr/>
          <p:nvPr/>
        </p:nvSpPr>
        <p:spPr>
          <a:xfrm>
            <a:off x="11627638" y="4607290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0" name="Rechteck 249">
            <a:extLst>
              <a:ext uri="{FF2B5EF4-FFF2-40B4-BE49-F238E27FC236}">
                <a16:creationId xmlns:a16="http://schemas.microsoft.com/office/drawing/2014/main" id="{B30F08D9-5661-44BB-A66E-BE63B9167150}"/>
              </a:ext>
            </a:extLst>
          </p:cNvPr>
          <p:cNvSpPr/>
          <p:nvPr/>
        </p:nvSpPr>
        <p:spPr>
          <a:xfrm>
            <a:off x="11628112" y="5189000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1" name="Rechteck 250">
            <a:extLst>
              <a:ext uri="{FF2B5EF4-FFF2-40B4-BE49-F238E27FC236}">
                <a16:creationId xmlns:a16="http://schemas.microsoft.com/office/drawing/2014/main" id="{35C22541-3AA2-4DE0-91A1-F0F578DF2073}"/>
              </a:ext>
            </a:extLst>
          </p:cNvPr>
          <p:cNvSpPr/>
          <p:nvPr/>
        </p:nvSpPr>
        <p:spPr>
          <a:xfrm>
            <a:off x="11661481" y="5770710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2" name="Rechteck 251">
            <a:extLst>
              <a:ext uri="{FF2B5EF4-FFF2-40B4-BE49-F238E27FC236}">
                <a16:creationId xmlns:a16="http://schemas.microsoft.com/office/drawing/2014/main" id="{076976C9-7551-47E2-89DD-140C9954A8CF}"/>
              </a:ext>
            </a:extLst>
          </p:cNvPr>
          <p:cNvSpPr/>
          <p:nvPr/>
        </p:nvSpPr>
        <p:spPr>
          <a:xfrm>
            <a:off x="11167942" y="4607290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3" name="Rechteck 252">
            <a:extLst>
              <a:ext uri="{FF2B5EF4-FFF2-40B4-BE49-F238E27FC236}">
                <a16:creationId xmlns:a16="http://schemas.microsoft.com/office/drawing/2014/main" id="{EAD9258B-174A-46F7-96CD-0436F83DB672}"/>
              </a:ext>
            </a:extLst>
          </p:cNvPr>
          <p:cNvSpPr/>
          <p:nvPr/>
        </p:nvSpPr>
        <p:spPr>
          <a:xfrm>
            <a:off x="11167942" y="5189000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4" name="Rechteck 253">
            <a:extLst>
              <a:ext uri="{FF2B5EF4-FFF2-40B4-BE49-F238E27FC236}">
                <a16:creationId xmlns:a16="http://schemas.microsoft.com/office/drawing/2014/main" id="{20E2BF5F-E3E2-4AC2-A4E8-0C59A3188E04}"/>
              </a:ext>
            </a:extLst>
          </p:cNvPr>
          <p:cNvSpPr/>
          <p:nvPr/>
        </p:nvSpPr>
        <p:spPr>
          <a:xfrm>
            <a:off x="11167942" y="5770710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5" name="Teilkreis 254">
            <a:extLst>
              <a:ext uri="{FF2B5EF4-FFF2-40B4-BE49-F238E27FC236}">
                <a16:creationId xmlns:a16="http://schemas.microsoft.com/office/drawing/2014/main" id="{B315DB88-3DD4-476E-8FB6-DAD306F2EF30}"/>
              </a:ext>
            </a:extLst>
          </p:cNvPr>
          <p:cNvSpPr/>
          <p:nvPr/>
        </p:nvSpPr>
        <p:spPr>
          <a:xfrm rot="12276610">
            <a:off x="9580974" y="2282174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6" name="Teilkreis 255">
            <a:extLst>
              <a:ext uri="{FF2B5EF4-FFF2-40B4-BE49-F238E27FC236}">
                <a16:creationId xmlns:a16="http://schemas.microsoft.com/office/drawing/2014/main" id="{EC39C5EA-B858-4395-8253-985F334E756C}"/>
              </a:ext>
            </a:extLst>
          </p:cNvPr>
          <p:cNvSpPr/>
          <p:nvPr/>
        </p:nvSpPr>
        <p:spPr>
          <a:xfrm rot="12276610">
            <a:off x="10459121" y="2925747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7" name="Teilkreis 256">
            <a:extLst>
              <a:ext uri="{FF2B5EF4-FFF2-40B4-BE49-F238E27FC236}">
                <a16:creationId xmlns:a16="http://schemas.microsoft.com/office/drawing/2014/main" id="{E9C2D857-9C6D-417D-8C7C-C3379C9796E3}"/>
              </a:ext>
            </a:extLst>
          </p:cNvPr>
          <p:cNvSpPr/>
          <p:nvPr/>
        </p:nvSpPr>
        <p:spPr>
          <a:xfrm rot="10194531">
            <a:off x="9596060" y="3609532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8" name="Teilkreis 257">
            <a:extLst>
              <a:ext uri="{FF2B5EF4-FFF2-40B4-BE49-F238E27FC236}">
                <a16:creationId xmlns:a16="http://schemas.microsoft.com/office/drawing/2014/main" id="{E1F04916-30D6-4470-92DA-BDBD93A4FCD6}"/>
              </a:ext>
            </a:extLst>
          </p:cNvPr>
          <p:cNvSpPr/>
          <p:nvPr/>
        </p:nvSpPr>
        <p:spPr>
          <a:xfrm rot="12276610">
            <a:off x="10465124" y="4042958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9" name="Teilkreis 258">
            <a:extLst>
              <a:ext uri="{FF2B5EF4-FFF2-40B4-BE49-F238E27FC236}">
                <a16:creationId xmlns:a16="http://schemas.microsoft.com/office/drawing/2014/main" id="{BE8A4C3D-37B6-4D9B-B9B5-D8F151881441}"/>
              </a:ext>
            </a:extLst>
          </p:cNvPr>
          <p:cNvSpPr/>
          <p:nvPr/>
        </p:nvSpPr>
        <p:spPr>
          <a:xfrm rot="12276610">
            <a:off x="9698532" y="4834453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7" name="Rechteck 266">
            <a:extLst>
              <a:ext uri="{FF2B5EF4-FFF2-40B4-BE49-F238E27FC236}">
                <a16:creationId xmlns:a16="http://schemas.microsoft.com/office/drawing/2014/main" id="{EB9C5FFB-FE9F-40C8-A602-0391BAA7198D}"/>
              </a:ext>
            </a:extLst>
          </p:cNvPr>
          <p:cNvSpPr/>
          <p:nvPr/>
        </p:nvSpPr>
        <p:spPr>
          <a:xfrm>
            <a:off x="11695244" y="1217190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68" name="Rechteck 267">
            <a:extLst>
              <a:ext uri="{FF2B5EF4-FFF2-40B4-BE49-F238E27FC236}">
                <a16:creationId xmlns:a16="http://schemas.microsoft.com/office/drawing/2014/main" id="{4B90305C-A0D1-4C8B-9CC0-39C86810FA39}"/>
              </a:ext>
            </a:extLst>
          </p:cNvPr>
          <p:cNvSpPr/>
          <p:nvPr/>
        </p:nvSpPr>
        <p:spPr>
          <a:xfrm>
            <a:off x="11695244" y="2298496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69" name="Rechteck 268">
            <a:extLst>
              <a:ext uri="{FF2B5EF4-FFF2-40B4-BE49-F238E27FC236}">
                <a16:creationId xmlns:a16="http://schemas.microsoft.com/office/drawing/2014/main" id="{C33B6053-4C44-4B92-9625-170A5057D8B2}"/>
              </a:ext>
            </a:extLst>
          </p:cNvPr>
          <p:cNvSpPr/>
          <p:nvPr/>
        </p:nvSpPr>
        <p:spPr>
          <a:xfrm>
            <a:off x="11695244" y="3412393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0" name="Rechteck 269">
            <a:extLst>
              <a:ext uri="{FF2B5EF4-FFF2-40B4-BE49-F238E27FC236}">
                <a16:creationId xmlns:a16="http://schemas.microsoft.com/office/drawing/2014/main" id="{827EEE44-66D8-4AE3-80F9-C1FE19AAAEAE}"/>
              </a:ext>
            </a:extLst>
          </p:cNvPr>
          <p:cNvSpPr/>
          <p:nvPr/>
        </p:nvSpPr>
        <p:spPr>
          <a:xfrm>
            <a:off x="11325503" y="1217190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1" name="Rechteck 270">
            <a:extLst>
              <a:ext uri="{FF2B5EF4-FFF2-40B4-BE49-F238E27FC236}">
                <a16:creationId xmlns:a16="http://schemas.microsoft.com/office/drawing/2014/main" id="{03130E24-02EA-4115-9555-DBEE077D7D21}"/>
              </a:ext>
            </a:extLst>
          </p:cNvPr>
          <p:cNvSpPr/>
          <p:nvPr/>
        </p:nvSpPr>
        <p:spPr>
          <a:xfrm>
            <a:off x="11325503" y="2298496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2" name="Rechteck 271">
            <a:extLst>
              <a:ext uri="{FF2B5EF4-FFF2-40B4-BE49-F238E27FC236}">
                <a16:creationId xmlns:a16="http://schemas.microsoft.com/office/drawing/2014/main" id="{AE9A0FDB-46ED-40A9-887B-5D4C19B04FA3}"/>
              </a:ext>
            </a:extLst>
          </p:cNvPr>
          <p:cNvSpPr/>
          <p:nvPr/>
        </p:nvSpPr>
        <p:spPr>
          <a:xfrm>
            <a:off x="11325503" y="3412393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3" name="Rechteck 272">
            <a:extLst>
              <a:ext uri="{FF2B5EF4-FFF2-40B4-BE49-F238E27FC236}">
                <a16:creationId xmlns:a16="http://schemas.microsoft.com/office/drawing/2014/main" id="{16868D6F-9CB6-45DB-9F62-69B6AEE6050E}"/>
              </a:ext>
            </a:extLst>
          </p:cNvPr>
          <p:cNvSpPr/>
          <p:nvPr/>
        </p:nvSpPr>
        <p:spPr>
          <a:xfrm>
            <a:off x="11627638" y="4607289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4" name="Rechteck 273">
            <a:extLst>
              <a:ext uri="{FF2B5EF4-FFF2-40B4-BE49-F238E27FC236}">
                <a16:creationId xmlns:a16="http://schemas.microsoft.com/office/drawing/2014/main" id="{D9574FF8-08E3-492D-AA56-0538DE91A201}"/>
              </a:ext>
            </a:extLst>
          </p:cNvPr>
          <p:cNvSpPr/>
          <p:nvPr/>
        </p:nvSpPr>
        <p:spPr>
          <a:xfrm>
            <a:off x="11628112" y="5188999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5" name="Rechteck 274">
            <a:extLst>
              <a:ext uri="{FF2B5EF4-FFF2-40B4-BE49-F238E27FC236}">
                <a16:creationId xmlns:a16="http://schemas.microsoft.com/office/drawing/2014/main" id="{D7C59814-2763-48CF-85AE-AE4F8F617BCC}"/>
              </a:ext>
            </a:extLst>
          </p:cNvPr>
          <p:cNvSpPr/>
          <p:nvPr/>
        </p:nvSpPr>
        <p:spPr>
          <a:xfrm>
            <a:off x="11661481" y="5770709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6" name="Rechteck 275">
            <a:extLst>
              <a:ext uri="{FF2B5EF4-FFF2-40B4-BE49-F238E27FC236}">
                <a16:creationId xmlns:a16="http://schemas.microsoft.com/office/drawing/2014/main" id="{42D325DB-95A7-4F29-BDBD-5079275D351C}"/>
              </a:ext>
            </a:extLst>
          </p:cNvPr>
          <p:cNvSpPr/>
          <p:nvPr/>
        </p:nvSpPr>
        <p:spPr>
          <a:xfrm>
            <a:off x="11167942" y="4607289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AB294A1A-E241-4E8A-805C-2C9B2240B9D8}"/>
              </a:ext>
            </a:extLst>
          </p:cNvPr>
          <p:cNvSpPr/>
          <p:nvPr/>
        </p:nvSpPr>
        <p:spPr>
          <a:xfrm>
            <a:off x="11167942" y="5188999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8" name="Rechteck 277">
            <a:extLst>
              <a:ext uri="{FF2B5EF4-FFF2-40B4-BE49-F238E27FC236}">
                <a16:creationId xmlns:a16="http://schemas.microsoft.com/office/drawing/2014/main" id="{77075FE8-1106-43F7-BDC4-660738D231B5}"/>
              </a:ext>
            </a:extLst>
          </p:cNvPr>
          <p:cNvSpPr/>
          <p:nvPr/>
        </p:nvSpPr>
        <p:spPr>
          <a:xfrm>
            <a:off x="11167942" y="5770709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9" name="Teilkreis 278">
            <a:extLst>
              <a:ext uri="{FF2B5EF4-FFF2-40B4-BE49-F238E27FC236}">
                <a16:creationId xmlns:a16="http://schemas.microsoft.com/office/drawing/2014/main" id="{8CC2D6CD-2616-43F8-A81A-046C9E2DFD33}"/>
              </a:ext>
            </a:extLst>
          </p:cNvPr>
          <p:cNvSpPr/>
          <p:nvPr/>
        </p:nvSpPr>
        <p:spPr>
          <a:xfrm rot="12276610">
            <a:off x="9580974" y="2282173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0" name="Teilkreis 279">
            <a:extLst>
              <a:ext uri="{FF2B5EF4-FFF2-40B4-BE49-F238E27FC236}">
                <a16:creationId xmlns:a16="http://schemas.microsoft.com/office/drawing/2014/main" id="{B212DAC4-78AD-4C26-A648-3DE7F7373E11}"/>
              </a:ext>
            </a:extLst>
          </p:cNvPr>
          <p:cNvSpPr/>
          <p:nvPr/>
        </p:nvSpPr>
        <p:spPr>
          <a:xfrm rot="12276610">
            <a:off x="10459121" y="2925746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1" name="Teilkreis 280">
            <a:extLst>
              <a:ext uri="{FF2B5EF4-FFF2-40B4-BE49-F238E27FC236}">
                <a16:creationId xmlns:a16="http://schemas.microsoft.com/office/drawing/2014/main" id="{4D521F41-0DB9-4497-B304-515C9041EAB9}"/>
              </a:ext>
            </a:extLst>
          </p:cNvPr>
          <p:cNvSpPr/>
          <p:nvPr/>
        </p:nvSpPr>
        <p:spPr>
          <a:xfrm rot="10194531">
            <a:off x="9596060" y="3609531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2" name="Teilkreis 281">
            <a:extLst>
              <a:ext uri="{FF2B5EF4-FFF2-40B4-BE49-F238E27FC236}">
                <a16:creationId xmlns:a16="http://schemas.microsoft.com/office/drawing/2014/main" id="{E35EEBA6-24DC-45FE-9609-7A8563A0618F}"/>
              </a:ext>
            </a:extLst>
          </p:cNvPr>
          <p:cNvSpPr/>
          <p:nvPr/>
        </p:nvSpPr>
        <p:spPr>
          <a:xfrm rot="12276610">
            <a:off x="10465124" y="4042957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3" name="Teilkreis 282">
            <a:extLst>
              <a:ext uri="{FF2B5EF4-FFF2-40B4-BE49-F238E27FC236}">
                <a16:creationId xmlns:a16="http://schemas.microsoft.com/office/drawing/2014/main" id="{340C08D1-DE5A-4E6A-B3D7-EA7E25930236}"/>
              </a:ext>
            </a:extLst>
          </p:cNvPr>
          <p:cNvSpPr/>
          <p:nvPr/>
        </p:nvSpPr>
        <p:spPr>
          <a:xfrm rot="12276610">
            <a:off x="9698532" y="4834452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1" name="Rechteck 290">
            <a:extLst>
              <a:ext uri="{FF2B5EF4-FFF2-40B4-BE49-F238E27FC236}">
                <a16:creationId xmlns:a16="http://schemas.microsoft.com/office/drawing/2014/main" id="{42B3925C-D862-434D-A753-6FDA4466659A}"/>
              </a:ext>
            </a:extLst>
          </p:cNvPr>
          <p:cNvSpPr/>
          <p:nvPr/>
        </p:nvSpPr>
        <p:spPr>
          <a:xfrm>
            <a:off x="11695244" y="1217191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2" name="Rechteck 291">
            <a:extLst>
              <a:ext uri="{FF2B5EF4-FFF2-40B4-BE49-F238E27FC236}">
                <a16:creationId xmlns:a16="http://schemas.microsoft.com/office/drawing/2014/main" id="{DB7B49FB-D3AB-476D-A00E-A54319E84E66}"/>
              </a:ext>
            </a:extLst>
          </p:cNvPr>
          <p:cNvSpPr/>
          <p:nvPr/>
        </p:nvSpPr>
        <p:spPr>
          <a:xfrm>
            <a:off x="11695244" y="2298497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3" name="Rechteck 292">
            <a:extLst>
              <a:ext uri="{FF2B5EF4-FFF2-40B4-BE49-F238E27FC236}">
                <a16:creationId xmlns:a16="http://schemas.microsoft.com/office/drawing/2014/main" id="{695A7808-8ECC-4307-9624-C53DFF9C50EC}"/>
              </a:ext>
            </a:extLst>
          </p:cNvPr>
          <p:cNvSpPr/>
          <p:nvPr/>
        </p:nvSpPr>
        <p:spPr>
          <a:xfrm>
            <a:off x="11695244" y="3412394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4" name="Rechteck 293">
            <a:extLst>
              <a:ext uri="{FF2B5EF4-FFF2-40B4-BE49-F238E27FC236}">
                <a16:creationId xmlns:a16="http://schemas.microsoft.com/office/drawing/2014/main" id="{55606104-B597-4EF4-A120-5CC7DC2F7FF6}"/>
              </a:ext>
            </a:extLst>
          </p:cNvPr>
          <p:cNvSpPr/>
          <p:nvPr/>
        </p:nvSpPr>
        <p:spPr>
          <a:xfrm>
            <a:off x="11325503" y="1217191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5" name="Rechteck 294">
            <a:extLst>
              <a:ext uri="{FF2B5EF4-FFF2-40B4-BE49-F238E27FC236}">
                <a16:creationId xmlns:a16="http://schemas.microsoft.com/office/drawing/2014/main" id="{4041AB27-4821-4FCD-AD64-14A15AB7CD66}"/>
              </a:ext>
            </a:extLst>
          </p:cNvPr>
          <p:cNvSpPr/>
          <p:nvPr/>
        </p:nvSpPr>
        <p:spPr>
          <a:xfrm>
            <a:off x="11325503" y="2298497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6" name="Rechteck 295">
            <a:extLst>
              <a:ext uri="{FF2B5EF4-FFF2-40B4-BE49-F238E27FC236}">
                <a16:creationId xmlns:a16="http://schemas.microsoft.com/office/drawing/2014/main" id="{AFA8CE06-9FB1-4C45-BC17-762EDDD85566}"/>
              </a:ext>
            </a:extLst>
          </p:cNvPr>
          <p:cNvSpPr/>
          <p:nvPr/>
        </p:nvSpPr>
        <p:spPr>
          <a:xfrm>
            <a:off x="11325503" y="3412394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7" name="Rechteck 296">
            <a:extLst>
              <a:ext uri="{FF2B5EF4-FFF2-40B4-BE49-F238E27FC236}">
                <a16:creationId xmlns:a16="http://schemas.microsoft.com/office/drawing/2014/main" id="{585A38D1-447B-4788-80D0-66068D96BCB3}"/>
              </a:ext>
            </a:extLst>
          </p:cNvPr>
          <p:cNvSpPr/>
          <p:nvPr/>
        </p:nvSpPr>
        <p:spPr>
          <a:xfrm>
            <a:off x="11627638" y="4607290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8" name="Rechteck 297">
            <a:extLst>
              <a:ext uri="{FF2B5EF4-FFF2-40B4-BE49-F238E27FC236}">
                <a16:creationId xmlns:a16="http://schemas.microsoft.com/office/drawing/2014/main" id="{64854EE0-95AB-4F66-BC5B-C99D5EAAF7D4}"/>
              </a:ext>
            </a:extLst>
          </p:cNvPr>
          <p:cNvSpPr/>
          <p:nvPr/>
        </p:nvSpPr>
        <p:spPr>
          <a:xfrm>
            <a:off x="11628112" y="5189000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9" name="Rechteck 298">
            <a:extLst>
              <a:ext uri="{FF2B5EF4-FFF2-40B4-BE49-F238E27FC236}">
                <a16:creationId xmlns:a16="http://schemas.microsoft.com/office/drawing/2014/main" id="{BBCF9F8A-2353-4733-8DA3-2310B906341D}"/>
              </a:ext>
            </a:extLst>
          </p:cNvPr>
          <p:cNvSpPr/>
          <p:nvPr/>
        </p:nvSpPr>
        <p:spPr>
          <a:xfrm>
            <a:off x="11661481" y="5770710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00" name="Rechteck 299">
            <a:extLst>
              <a:ext uri="{FF2B5EF4-FFF2-40B4-BE49-F238E27FC236}">
                <a16:creationId xmlns:a16="http://schemas.microsoft.com/office/drawing/2014/main" id="{EEC455FC-8C20-4224-832D-0E6F06E65920}"/>
              </a:ext>
            </a:extLst>
          </p:cNvPr>
          <p:cNvSpPr/>
          <p:nvPr/>
        </p:nvSpPr>
        <p:spPr>
          <a:xfrm>
            <a:off x="11167942" y="4607290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01" name="Rechteck 300">
            <a:extLst>
              <a:ext uri="{FF2B5EF4-FFF2-40B4-BE49-F238E27FC236}">
                <a16:creationId xmlns:a16="http://schemas.microsoft.com/office/drawing/2014/main" id="{324F115F-F38F-464A-A3E9-B3BC2E7A2F40}"/>
              </a:ext>
            </a:extLst>
          </p:cNvPr>
          <p:cNvSpPr/>
          <p:nvPr/>
        </p:nvSpPr>
        <p:spPr>
          <a:xfrm>
            <a:off x="11167942" y="5189000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02" name="Rechteck 301">
            <a:extLst>
              <a:ext uri="{FF2B5EF4-FFF2-40B4-BE49-F238E27FC236}">
                <a16:creationId xmlns:a16="http://schemas.microsoft.com/office/drawing/2014/main" id="{6A496629-96C8-46BB-99B5-EB1C722C22DE}"/>
              </a:ext>
            </a:extLst>
          </p:cNvPr>
          <p:cNvSpPr/>
          <p:nvPr/>
        </p:nvSpPr>
        <p:spPr>
          <a:xfrm>
            <a:off x="11167942" y="5770710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03" name="Teilkreis 302">
            <a:extLst>
              <a:ext uri="{FF2B5EF4-FFF2-40B4-BE49-F238E27FC236}">
                <a16:creationId xmlns:a16="http://schemas.microsoft.com/office/drawing/2014/main" id="{31682EA6-DB5E-4C26-829C-3B791160FA98}"/>
              </a:ext>
            </a:extLst>
          </p:cNvPr>
          <p:cNvSpPr/>
          <p:nvPr/>
        </p:nvSpPr>
        <p:spPr>
          <a:xfrm rot="12276610">
            <a:off x="9580974" y="2282174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4" name="Teilkreis 303">
            <a:extLst>
              <a:ext uri="{FF2B5EF4-FFF2-40B4-BE49-F238E27FC236}">
                <a16:creationId xmlns:a16="http://schemas.microsoft.com/office/drawing/2014/main" id="{8CA15A2D-45E1-4E6D-A2C2-D3CBA4DE22CB}"/>
              </a:ext>
            </a:extLst>
          </p:cNvPr>
          <p:cNvSpPr/>
          <p:nvPr/>
        </p:nvSpPr>
        <p:spPr>
          <a:xfrm rot="12276610">
            <a:off x="10459121" y="2925747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5" name="Teilkreis 304">
            <a:extLst>
              <a:ext uri="{FF2B5EF4-FFF2-40B4-BE49-F238E27FC236}">
                <a16:creationId xmlns:a16="http://schemas.microsoft.com/office/drawing/2014/main" id="{B5CE4054-A435-4A4F-8C71-4B55A5FE0309}"/>
              </a:ext>
            </a:extLst>
          </p:cNvPr>
          <p:cNvSpPr/>
          <p:nvPr/>
        </p:nvSpPr>
        <p:spPr>
          <a:xfrm rot="10194531">
            <a:off x="9596060" y="3609532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6" name="Teilkreis 305">
            <a:extLst>
              <a:ext uri="{FF2B5EF4-FFF2-40B4-BE49-F238E27FC236}">
                <a16:creationId xmlns:a16="http://schemas.microsoft.com/office/drawing/2014/main" id="{13D60650-F3B1-43B3-BE63-85F0C5D645BC}"/>
              </a:ext>
            </a:extLst>
          </p:cNvPr>
          <p:cNvSpPr/>
          <p:nvPr/>
        </p:nvSpPr>
        <p:spPr>
          <a:xfrm rot="12276610">
            <a:off x="10465124" y="4042958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7" name="Teilkreis 306">
            <a:extLst>
              <a:ext uri="{FF2B5EF4-FFF2-40B4-BE49-F238E27FC236}">
                <a16:creationId xmlns:a16="http://schemas.microsoft.com/office/drawing/2014/main" id="{2ABD0E88-BB02-48A6-819F-EC28974DA0CF}"/>
              </a:ext>
            </a:extLst>
          </p:cNvPr>
          <p:cNvSpPr/>
          <p:nvPr/>
        </p:nvSpPr>
        <p:spPr>
          <a:xfrm rot="12276610">
            <a:off x="9698532" y="4834453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5" name="Rechteck 314">
            <a:extLst>
              <a:ext uri="{FF2B5EF4-FFF2-40B4-BE49-F238E27FC236}">
                <a16:creationId xmlns:a16="http://schemas.microsoft.com/office/drawing/2014/main" id="{EBC1DBA2-77DD-40FC-B064-2BBA0E893328}"/>
              </a:ext>
            </a:extLst>
          </p:cNvPr>
          <p:cNvSpPr/>
          <p:nvPr/>
        </p:nvSpPr>
        <p:spPr>
          <a:xfrm>
            <a:off x="11695244" y="1217189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6" name="Rechteck 315">
            <a:extLst>
              <a:ext uri="{FF2B5EF4-FFF2-40B4-BE49-F238E27FC236}">
                <a16:creationId xmlns:a16="http://schemas.microsoft.com/office/drawing/2014/main" id="{7746FA0C-E016-4FF5-8ADA-3CE7E6BF4A42}"/>
              </a:ext>
            </a:extLst>
          </p:cNvPr>
          <p:cNvSpPr/>
          <p:nvPr/>
        </p:nvSpPr>
        <p:spPr>
          <a:xfrm>
            <a:off x="11695244" y="2298495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7" name="Rechteck 316">
            <a:extLst>
              <a:ext uri="{FF2B5EF4-FFF2-40B4-BE49-F238E27FC236}">
                <a16:creationId xmlns:a16="http://schemas.microsoft.com/office/drawing/2014/main" id="{178AF5D3-5D90-498C-B419-8CB26D612039}"/>
              </a:ext>
            </a:extLst>
          </p:cNvPr>
          <p:cNvSpPr/>
          <p:nvPr/>
        </p:nvSpPr>
        <p:spPr>
          <a:xfrm>
            <a:off x="11695244" y="3412392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8" name="Rechteck 317">
            <a:extLst>
              <a:ext uri="{FF2B5EF4-FFF2-40B4-BE49-F238E27FC236}">
                <a16:creationId xmlns:a16="http://schemas.microsoft.com/office/drawing/2014/main" id="{B8068957-3AEC-4127-8A2E-74DB0028278B}"/>
              </a:ext>
            </a:extLst>
          </p:cNvPr>
          <p:cNvSpPr/>
          <p:nvPr/>
        </p:nvSpPr>
        <p:spPr>
          <a:xfrm>
            <a:off x="11325503" y="1217189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9" name="Rechteck 318">
            <a:extLst>
              <a:ext uri="{FF2B5EF4-FFF2-40B4-BE49-F238E27FC236}">
                <a16:creationId xmlns:a16="http://schemas.microsoft.com/office/drawing/2014/main" id="{FA767FDD-F4C7-4275-8BB9-47E7FCA1BFCF}"/>
              </a:ext>
            </a:extLst>
          </p:cNvPr>
          <p:cNvSpPr/>
          <p:nvPr/>
        </p:nvSpPr>
        <p:spPr>
          <a:xfrm>
            <a:off x="11325503" y="2298495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0" name="Rechteck 319">
            <a:extLst>
              <a:ext uri="{FF2B5EF4-FFF2-40B4-BE49-F238E27FC236}">
                <a16:creationId xmlns:a16="http://schemas.microsoft.com/office/drawing/2014/main" id="{06954802-F164-42C5-9652-A8888953146C}"/>
              </a:ext>
            </a:extLst>
          </p:cNvPr>
          <p:cNvSpPr/>
          <p:nvPr/>
        </p:nvSpPr>
        <p:spPr>
          <a:xfrm>
            <a:off x="11325503" y="3412392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1" name="Rechteck 320">
            <a:extLst>
              <a:ext uri="{FF2B5EF4-FFF2-40B4-BE49-F238E27FC236}">
                <a16:creationId xmlns:a16="http://schemas.microsoft.com/office/drawing/2014/main" id="{6066720C-E995-4956-8743-F1C2FA8C6D88}"/>
              </a:ext>
            </a:extLst>
          </p:cNvPr>
          <p:cNvSpPr/>
          <p:nvPr/>
        </p:nvSpPr>
        <p:spPr>
          <a:xfrm>
            <a:off x="11627638" y="4607288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2" name="Rechteck 321">
            <a:extLst>
              <a:ext uri="{FF2B5EF4-FFF2-40B4-BE49-F238E27FC236}">
                <a16:creationId xmlns:a16="http://schemas.microsoft.com/office/drawing/2014/main" id="{5555AC45-A422-4B73-A2A8-961BAF49D6A2}"/>
              </a:ext>
            </a:extLst>
          </p:cNvPr>
          <p:cNvSpPr/>
          <p:nvPr/>
        </p:nvSpPr>
        <p:spPr>
          <a:xfrm>
            <a:off x="11628112" y="5188998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3" name="Rechteck 322">
            <a:extLst>
              <a:ext uri="{FF2B5EF4-FFF2-40B4-BE49-F238E27FC236}">
                <a16:creationId xmlns:a16="http://schemas.microsoft.com/office/drawing/2014/main" id="{E2DDBA55-D62B-4EEB-A9A9-2D97F560AE14}"/>
              </a:ext>
            </a:extLst>
          </p:cNvPr>
          <p:cNvSpPr/>
          <p:nvPr/>
        </p:nvSpPr>
        <p:spPr>
          <a:xfrm>
            <a:off x="11661481" y="5770708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4" name="Rechteck 323">
            <a:extLst>
              <a:ext uri="{FF2B5EF4-FFF2-40B4-BE49-F238E27FC236}">
                <a16:creationId xmlns:a16="http://schemas.microsoft.com/office/drawing/2014/main" id="{71EDE02F-21BB-460F-B0B0-F98F18CCB27C}"/>
              </a:ext>
            </a:extLst>
          </p:cNvPr>
          <p:cNvSpPr/>
          <p:nvPr/>
        </p:nvSpPr>
        <p:spPr>
          <a:xfrm>
            <a:off x="11167942" y="4607288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5" name="Rechteck 324">
            <a:extLst>
              <a:ext uri="{FF2B5EF4-FFF2-40B4-BE49-F238E27FC236}">
                <a16:creationId xmlns:a16="http://schemas.microsoft.com/office/drawing/2014/main" id="{DD977E69-ABA3-4620-BDC2-09F8EA41BFEB}"/>
              </a:ext>
            </a:extLst>
          </p:cNvPr>
          <p:cNvSpPr/>
          <p:nvPr/>
        </p:nvSpPr>
        <p:spPr>
          <a:xfrm>
            <a:off x="11167942" y="5188998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6" name="Rechteck 325">
            <a:extLst>
              <a:ext uri="{FF2B5EF4-FFF2-40B4-BE49-F238E27FC236}">
                <a16:creationId xmlns:a16="http://schemas.microsoft.com/office/drawing/2014/main" id="{3D644EA9-F076-4873-8FC1-72C8BD3F475E}"/>
              </a:ext>
            </a:extLst>
          </p:cNvPr>
          <p:cNvSpPr/>
          <p:nvPr/>
        </p:nvSpPr>
        <p:spPr>
          <a:xfrm>
            <a:off x="11167942" y="5770708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7" name="Teilkreis 326">
            <a:extLst>
              <a:ext uri="{FF2B5EF4-FFF2-40B4-BE49-F238E27FC236}">
                <a16:creationId xmlns:a16="http://schemas.microsoft.com/office/drawing/2014/main" id="{8AF80513-A8AF-4AB8-82DA-3395408553AD}"/>
              </a:ext>
            </a:extLst>
          </p:cNvPr>
          <p:cNvSpPr/>
          <p:nvPr/>
        </p:nvSpPr>
        <p:spPr>
          <a:xfrm rot="12276610">
            <a:off x="9580974" y="2282172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28" name="Teilkreis 327">
            <a:extLst>
              <a:ext uri="{FF2B5EF4-FFF2-40B4-BE49-F238E27FC236}">
                <a16:creationId xmlns:a16="http://schemas.microsoft.com/office/drawing/2014/main" id="{5C6C9B58-7A0E-43C3-A891-6080A9B26758}"/>
              </a:ext>
            </a:extLst>
          </p:cNvPr>
          <p:cNvSpPr/>
          <p:nvPr/>
        </p:nvSpPr>
        <p:spPr>
          <a:xfrm rot="12276610">
            <a:off x="10459121" y="2925745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29" name="Teilkreis 328">
            <a:extLst>
              <a:ext uri="{FF2B5EF4-FFF2-40B4-BE49-F238E27FC236}">
                <a16:creationId xmlns:a16="http://schemas.microsoft.com/office/drawing/2014/main" id="{CBF0FA56-BF38-4A40-B0C3-D36C81736DFE}"/>
              </a:ext>
            </a:extLst>
          </p:cNvPr>
          <p:cNvSpPr/>
          <p:nvPr/>
        </p:nvSpPr>
        <p:spPr>
          <a:xfrm rot="10194531">
            <a:off x="9596060" y="3609530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0" name="Teilkreis 329">
            <a:extLst>
              <a:ext uri="{FF2B5EF4-FFF2-40B4-BE49-F238E27FC236}">
                <a16:creationId xmlns:a16="http://schemas.microsoft.com/office/drawing/2014/main" id="{A1CDAF73-A0F7-4275-9570-7C37CE479D6F}"/>
              </a:ext>
            </a:extLst>
          </p:cNvPr>
          <p:cNvSpPr/>
          <p:nvPr/>
        </p:nvSpPr>
        <p:spPr>
          <a:xfrm rot="12276610">
            <a:off x="10465124" y="4042956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1" name="Teilkreis 330">
            <a:extLst>
              <a:ext uri="{FF2B5EF4-FFF2-40B4-BE49-F238E27FC236}">
                <a16:creationId xmlns:a16="http://schemas.microsoft.com/office/drawing/2014/main" id="{F2373ADA-1BB9-4F35-8230-33E08FED6FC9}"/>
              </a:ext>
            </a:extLst>
          </p:cNvPr>
          <p:cNvSpPr/>
          <p:nvPr/>
        </p:nvSpPr>
        <p:spPr>
          <a:xfrm rot="12276610">
            <a:off x="9698532" y="4834451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9" name="Rechteck 338">
            <a:extLst>
              <a:ext uri="{FF2B5EF4-FFF2-40B4-BE49-F238E27FC236}">
                <a16:creationId xmlns:a16="http://schemas.microsoft.com/office/drawing/2014/main" id="{4E9D61EA-EAF2-40F7-9DBD-498179448818}"/>
              </a:ext>
            </a:extLst>
          </p:cNvPr>
          <p:cNvSpPr/>
          <p:nvPr/>
        </p:nvSpPr>
        <p:spPr>
          <a:xfrm>
            <a:off x="11695244" y="1217189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0" name="Rechteck 339">
            <a:extLst>
              <a:ext uri="{FF2B5EF4-FFF2-40B4-BE49-F238E27FC236}">
                <a16:creationId xmlns:a16="http://schemas.microsoft.com/office/drawing/2014/main" id="{FFA5E224-9A30-41E3-AEAA-EB8BB1158560}"/>
              </a:ext>
            </a:extLst>
          </p:cNvPr>
          <p:cNvSpPr/>
          <p:nvPr/>
        </p:nvSpPr>
        <p:spPr>
          <a:xfrm>
            <a:off x="11695244" y="2298495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1" name="Rechteck 340">
            <a:extLst>
              <a:ext uri="{FF2B5EF4-FFF2-40B4-BE49-F238E27FC236}">
                <a16:creationId xmlns:a16="http://schemas.microsoft.com/office/drawing/2014/main" id="{34B8E205-CF8D-4BFB-8A05-18A7906AE93D}"/>
              </a:ext>
            </a:extLst>
          </p:cNvPr>
          <p:cNvSpPr/>
          <p:nvPr/>
        </p:nvSpPr>
        <p:spPr>
          <a:xfrm>
            <a:off x="11695244" y="3412392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2" name="Rechteck 341">
            <a:extLst>
              <a:ext uri="{FF2B5EF4-FFF2-40B4-BE49-F238E27FC236}">
                <a16:creationId xmlns:a16="http://schemas.microsoft.com/office/drawing/2014/main" id="{96AC2A2C-59DA-412F-B5D9-C54D06E8B8B7}"/>
              </a:ext>
            </a:extLst>
          </p:cNvPr>
          <p:cNvSpPr/>
          <p:nvPr/>
        </p:nvSpPr>
        <p:spPr>
          <a:xfrm>
            <a:off x="11325503" y="1217189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3" name="Rechteck 342">
            <a:extLst>
              <a:ext uri="{FF2B5EF4-FFF2-40B4-BE49-F238E27FC236}">
                <a16:creationId xmlns:a16="http://schemas.microsoft.com/office/drawing/2014/main" id="{48F7D8EE-31D5-4DA5-8F91-F0F9A52DD12D}"/>
              </a:ext>
            </a:extLst>
          </p:cNvPr>
          <p:cNvSpPr/>
          <p:nvPr/>
        </p:nvSpPr>
        <p:spPr>
          <a:xfrm>
            <a:off x="11325503" y="2298495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4" name="Rechteck 343">
            <a:extLst>
              <a:ext uri="{FF2B5EF4-FFF2-40B4-BE49-F238E27FC236}">
                <a16:creationId xmlns:a16="http://schemas.microsoft.com/office/drawing/2014/main" id="{810E182C-F883-4E9D-A83C-DF5002CFFE4B}"/>
              </a:ext>
            </a:extLst>
          </p:cNvPr>
          <p:cNvSpPr/>
          <p:nvPr/>
        </p:nvSpPr>
        <p:spPr>
          <a:xfrm>
            <a:off x="11325503" y="3412392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5" name="Rechteck 344">
            <a:extLst>
              <a:ext uri="{FF2B5EF4-FFF2-40B4-BE49-F238E27FC236}">
                <a16:creationId xmlns:a16="http://schemas.microsoft.com/office/drawing/2014/main" id="{410531A3-5B67-4A65-9FEB-275220B91439}"/>
              </a:ext>
            </a:extLst>
          </p:cNvPr>
          <p:cNvSpPr/>
          <p:nvPr/>
        </p:nvSpPr>
        <p:spPr>
          <a:xfrm>
            <a:off x="11627638" y="4607288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6" name="Rechteck 345">
            <a:extLst>
              <a:ext uri="{FF2B5EF4-FFF2-40B4-BE49-F238E27FC236}">
                <a16:creationId xmlns:a16="http://schemas.microsoft.com/office/drawing/2014/main" id="{E3622DF7-8848-41FB-9A34-6BC7F95F0CED}"/>
              </a:ext>
            </a:extLst>
          </p:cNvPr>
          <p:cNvSpPr/>
          <p:nvPr/>
        </p:nvSpPr>
        <p:spPr>
          <a:xfrm>
            <a:off x="11628112" y="5188998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7" name="Rechteck 346">
            <a:extLst>
              <a:ext uri="{FF2B5EF4-FFF2-40B4-BE49-F238E27FC236}">
                <a16:creationId xmlns:a16="http://schemas.microsoft.com/office/drawing/2014/main" id="{811E6B1E-A29B-4EB8-8C82-724FF73D822C}"/>
              </a:ext>
            </a:extLst>
          </p:cNvPr>
          <p:cNvSpPr/>
          <p:nvPr/>
        </p:nvSpPr>
        <p:spPr>
          <a:xfrm>
            <a:off x="11661481" y="5770708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8" name="Rechteck 347">
            <a:extLst>
              <a:ext uri="{FF2B5EF4-FFF2-40B4-BE49-F238E27FC236}">
                <a16:creationId xmlns:a16="http://schemas.microsoft.com/office/drawing/2014/main" id="{655C4D96-18F5-42BF-B02E-22C06ACE09A9}"/>
              </a:ext>
            </a:extLst>
          </p:cNvPr>
          <p:cNvSpPr/>
          <p:nvPr/>
        </p:nvSpPr>
        <p:spPr>
          <a:xfrm>
            <a:off x="11167942" y="4607288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49" name="Rechteck 348">
            <a:extLst>
              <a:ext uri="{FF2B5EF4-FFF2-40B4-BE49-F238E27FC236}">
                <a16:creationId xmlns:a16="http://schemas.microsoft.com/office/drawing/2014/main" id="{8F6C476C-FA64-4F73-A49C-9F3C5FDBF51E}"/>
              </a:ext>
            </a:extLst>
          </p:cNvPr>
          <p:cNvSpPr/>
          <p:nvPr/>
        </p:nvSpPr>
        <p:spPr>
          <a:xfrm>
            <a:off x="11167942" y="5188998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0" name="Rechteck 349">
            <a:extLst>
              <a:ext uri="{FF2B5EF4-FFF2-40B4-BE49-F238E27FC236}">
                <a16:creationId xmlns:a16="http://schemas.microsoft.com/office/drawing/2014/main" id="{C2F9C6AD-779F-4870-BA62-838C15736881}"/>
              </a:ext>
            </a:extLst>
          </p:cNvPr>
          <p:cNvSpPr/>
          <p:nvPr/>
        </p:nvSpPr>
        <p:spPr>
          <a:xfrm>
            <a:off x="11167942" y="5770708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1" name="Teilkreis 350">
            <a:extLst>
              <a:ext uri="{FF2B5EF4-FFF2-40B4-BE49-F238E27FC236}">
                <a16:creationId xmlns:a16="http://schemas.microsoft.com/office/drawing/2014/main" id="{386301E6-F228-4115-BF61-C81DACD42586}"/>
              </a:ext>
            </a:extLst>
          </p:cNvPr>
          <p:cNvSpPr/>
          <p:nvPr/>
        </p:nvSpPr>
        <p:spPr>
          <a:xfrm rot="12276610">
            <a:off x="9580974" y="2282172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2" name="Teilkreis 351">
            <a:extLst>
              <a:ext uri="{FF2B5EF4-FFF2-40B4-BE49-F238E27FC236}">
                <a16:creationId xmlns:a16="http://schemas.microsoft.com/office/drawing/2014/main" id="{D9B7B77C-6769-4E77-8B08-1C06C410E34B}"/>
              </a:ext>
            </a:extLst>
          </p:cNvPr>
          <p:cNvSpPr/>
          <p:nvPr/>
        </p:nvSpPr>
        <p:spPr>
          <a:xfrm rot="12276610">
            <a:off x="10459121" y="2925745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3" name="Teilkreis 352">
            <a:extLst>
              <a:ext uri="{FF2B5EF4-FFF2-40B4-BE49-F238E27FC236}">
                <a16:creationId xmlns:a16="http://schemas.microsoft.com/office/drawing/2014/main" id="{9F7E2DEC-2DFD-44A9-91FB-0611B3B35FF1}"/>
              </a:ext>
            </a:extLst>
          </p:cNvPr>
          <p:cNvSpPr/>
          <p:nvPr/>
        </p:nvSpPr>
        <p:spPr>
          <a:xfrm rot="10194531">
            <a:off x="9596060" y="3609530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4" name="Teilkreis 353">
            <a:extLst>
              <a:ext uri="{FF2B5EF4-FFF2-40B4-BE49-F238E27FC236}">
                <a16:creationId xmlns:a16="http://schemas.microsoft.com/office/drawing/2014/main" id="{3D2450F2-1548-4730-8975-465F8EA5423F}"/>
              </a:ext>
            </a:extLst>
          </p:cNvPr>
          <p:cNvSpPr/>
          <p:nvPr/>
        </p:nvSpPr>
        <p:spPr>
          <a:xfrm rot="12276610">
            <a:off x="10465124" y="4042956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5" name="Teilkreis 354">
            <a:extLst>
              <a:ext uri="{FF2B5EF4-FFF2-40B4-BE49-F238E27FC236}">
                <a16:creationId xmlns:a16="http://schemas.microsoft.com/office/drawing/2014/main" id="{3896D0AC-1144-43F1-8E21-3DAA9806EB1C}"/>
              </a:ext>
            </a:extLst>
          </p:cNvPr>
          <p:cNvSpPr/>
          <p:nvPr/>
        </p:nvSpPr>
        <p:spPr>
          <a:xfrm rot="12276610">
            <a:off x="9698532" y="4834451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63" name="Rechteck 362">
            <a:extLst>
              <a:ext uri="{FF2B5EF4-FFF2-40B4-BE49-F238E27FC236}">
                <a16:creationId xmlns:a16="http://schemas.microsoft.com/office/drawing/2014/main" id="{04887153-7B59-49C4-B823-EE42F2E0796A}"/>
              </a:ext>
            </a:extLst>
          </p:cNvPr>
          <p:cNvSpPr/>
          <p:nvPr/>
        </p:nvSpPr>
        <p:spPr>
          <a:xfrm>
            <a:off x="11695241" y="1217189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4" name="Rechteck 363">
            <a:extLst>
              <a:ext uri="{FF2B5EF4-FFF2-40B4-BE49-F238E27FC236}">
                <a16:creationId xmlns:a16="http://schemas.microsoft.com/office/drawing/2014/main" id="{EFDA30C0-92E2-4570-B0D4-0D94BB1A1521}"/>
              </a:ext>
            </a:extLst>
          </p:cNvPr>
          <p:cNvSpPr/>
          <p:nvPr/>
        </p:nvSpPr>
        <p:spPr>
          <a:xfrm>
            <a:off x="11695241" y="2298495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5" name="Rechteck 364">
            <a:extLst>
              <a:ext uri="{FF2B5EF4-FFF2-40B4-BE49-F238E27FC236}">
                <a16:creationId xmlns:a16="http://schemas.microsoft.com/office/drawing/2014/main" id="{40E071DD-8BB5-416B-9A3E-F3033263C082}"/>
              </a:ext>
            </a:extLst>
          </p:cNvPr>
          <p:cNvSpPr/>
          <p:nvPr/>
        </p:nvSpPr>
        <p:spPr>
          <a:xfrm>
            <a:off x="11695241" y="3412392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6" name="Rechteck 365">
            <a:extLst>
              <a:ext uri="{FF2B5EF4-FFF2-40B4-BE49-F238E27FC236}">
                <a16:creationId xmlns:a16="http://schemas.microsoft.com/office/drawing/2014/main" id="{E7344858-FEC8-4004-A4E5-D5213C3982BA}"/>
              </a:ext>
            </a:extLst>
          </p:cNvPr>
          <p:cNvSpPr/>
          <p:nvPr/>
        </p:nvSpPr>
        <p:spPr>
          <a:xfrm>
            <a:off x="11325500" y="1217189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7" name="Rechteck 366">
            <a:extLst>
              <a:ext uri="{FF2B5EF4-FFF2-40B4-BE49-F238E27FC236}">
                <a16:creationId xmlns:a16="http://schemas.microsoft.com/office/drawing/2014/main" id="{EB5871C5-22B5-477B-838E-8F74D160261F}"/>
              </a:ext>
            </a:extLst>
          </p:cNvPr>
          <p:cNvSpPr/>
          <p:nvPr/>
        </p:nvSpPr>
        <p:spPr>
          <a:xfrm>
            <a:off x="11325500" y="2298495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8" name="Rechteck 367">
            <a:extLst>
              <a:ext uri="{FF2B5EF4-FFF2-40B4-BE49-F238E27FC236}">
                <a16:creationId xmlns:a16="http://schemas.microsoft.com/office/drawing/2014/main" id="{78BB787B-517A-457C-8BA9-71B4A257EA41}"/>
              </a:ext>
            </a:extLst>
          </p:cNvPr>
          <p:cNvSpPr/>
          <p:nvPr/>
        </p:nvSpPr>
        <p:spPr>
          <a:xfrm>
            <a:off x="11325500" y="3412392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69" name="Rechteck 368">
            <a:extLst>
              <a:ext uri="{FF2B5EF4-FFF2-40B4-BE49-F238E27FC236}">
                <a16:creationId xmlns:a16="http://schemas.microsoft.com/office/drawing/2014/main" id="{9E1B3E12-57FD-46A7-8751-3A86170A184D}"/>
              </a:ext>
            </a:extLst>
          </p:cNvPr>
          <p:cNvSpPr/>
          <p:nvPr/>
        </p:nvSpPr>
        <p:spPr>
          <a:xfrm>
            <a:off x="11627635" y="4607288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0" name="Rechteck 369">
            <a:extLst>
              <a:ext uri="{FF2B5EF4-FFF2-40B4-BE49-F238E27FC236}">
                <a16:creationId xmlns:a16="http://schemas.microsoft.com/office/drawing/2014/main" id="{4AB7BCDC-3ADE-433B-A37F-1EAD7EC36AC5}"/>
              </a:ext>
            </a:extLst>
          </p:cNvPr>
          <p:cNvSpPr/>
          <p:nvPr/>
        </p:nvSpPr>
        <p:spPr>
          <a:xfrm>
            <a:off x="11628109" y="5188998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1" name="Rechteck 370">
            <a:extLst>
              <a:ext uri="{FF2B5EF4-FFF2-40B4-BE49-F238E27FC236}">
                <a16:creationId xmlns:a16="http://schemas.microsoft.com/office/drawing/2014/main" id="{4410D80C-7A24-40C8-A882-F98182ADD88B}"/>
              </a:ext>
            </a:extLst>
          </p:cNvPr>
          <p:cNvSpPr/>
          <p:nvPr/>
        </p:nvSpPr>
        <p:spPr>
          <a:xfrm>
            <a:off x="11661478" y="5770708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2" name="Rechteck 371">
            <a:extLst>
              <a:ext uri="{FF2B5EF4-FFF2-40B4-BE49-F238E27FC236}">
                <a16:creationId xmlns:a16="http://schemas.microsoft.com/office/drawing/2014/main" id="{8D4B1645-EB55-4BF6-9FD4-0C5974558244}"/>
              </a:ext>
            </a:extLst>
          </p:cNvPr>
          <p:cNvSpPr/>
          <p:nvPr/>
        </p:nvSpPr>
        <p:spPr>
          <a:xfrm>
            <a:off x="11167939" y="4607288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3" name="Rechteck 372">
            <a:extLst>
              <a:ext uri="{FF2B5EF4-FFF2-40B4-BE49-F238E27FC236}">
                <a16:creationId xmlns:a16="http://schemas.microsoft.com/office/drawing/2014/main" id="{F19E539B-797C-4207-8367-4DF5BAE8B635}"/>
              </a:ext>
            </a:extLst>
          </p:cNvPr>
          <p:cNvSpPr/>
          <p:nvPr/>
        </p:nvSpPr>
        <p:spPr>
          <a:xfrm>
            <a:off x="11167939" y="5188998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4" name="Rechteck 373">
            <a:extLst>
              <a:ext uri="{FF2B5EF4-FFF2-40B4-BE49-F238E27FC236}">
                <a16:creationId xmlns:a16="http://schemas.microsoft.com/office/drawing/2014/main" id="{9915B942-F120-4EFC-97A3-60AED7573CAD}"/>
              </a:ext>
            </a:extLst>
          </p:cNvPr>
          <p:cNvSpPr/>
          <p:nvPr/>
        </p:nvSpPr>
        <p:spPr>
          <a:xfrm>
            <a:off x="11167939" y="5770708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75" name="Teilkreis 374">
            <a:extLst>
              <a:ext uri="{FF2B5EF4-FFF2-40B4-BE49-F238E27FC236}">
                <a16:creationId xmlns:a16="http://schemas.microsoft.com/office/drawing/2014/main" id="{21414720-4024-47D8-A266-6EFD9D0562D6}"/>
              </a:ext>
            </a:extLst>
          </p:cNvPr>
          <p:cNvSpPr/>
          <p:nvPr/>
        </p:nvSpPr>
        <p:spPr>
          <a:xfrm rot="12276610">
            <a:off x="9580971" y="2282172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6" name="Teilkreis 375">
            <a:extLst>
              <a:ext uri="{FF2B5EF4-FFF2-40B4-BE49-F238E27FC236}">
                <a16:creationId xmlns:a16="http://schemas.microsoft.com/office/drawing/2014/main" id="{73C89FA5-5945-4EDE-9DEB-0963CBAA70F5}"/>
              </a:ext>
            </a:extLst>
          </p:cNvPr>
          <p:cNvSpPr/>
          <p:nvPr/>
        </p:nvSpPr>
        <p:spPr>
          <a:xfrm rot="12276610">
            <a:off x="10459118" y="2925745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7" name="Teilkreis 376">
            <a:extLst>
              <a:ext uri="{FF2B5EF4-FFF2-40B4-BE49-F238E27FC236}">
                <a16:creationId xmlns:a16="http://schemas.microsoft.com/office/drawing/2014/main" id="{7DA9FA39-A016-450C-A89B-9341FB4EC77E}"/>
              </a:ext>
            </a:extLst>
          </p:cNvPr>
          <p:cNvSpPr/>
          <p:nvPr/>
        </p:nvSpPr>
        <p:spPr>
          <a:xfrm rot="10194531">
            <a:off x="9596057" y="3609530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8" name="Teilkreis 377">
            <a:extLst>
              <a:ext uri="{FF2B5EF4-FFF2-40B4-BE49-F238E27FC236}">
                <a16:creationId xmlns:a16="http://schemas.microsoft.com/office/drawing/2014/main" id="{1945B628-1550-464E-ABE0-0BC67428EBE6}"/>
              </a:ext>
            </a:extLst>
          </p:cNvPr>
          <p:cNvSpPr/>
          <p:nvPr/>
        </p:nvSpPr>
        <p:spPr>
          <a:xfrm rot="12276610">
            <a:off x="10465121" y="4042956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9" name="Teilkreis 378">
            <a:extLst>
              <a:ext uri="{FF2B5EF4-FFF2-40B4-BE49-F238E27FC236}">
                <a16:creationId xmlns:a16="http://schemas.microsoft.com/office/drawing/2014/main" id="{F8DE5132-12E8-4AEF-9C2E-77C0669C17D2}"/>
              </a:ext>
            </a:extLst>
          </p:cNvPr>
          <p:cNvSpPr/>
          <p:nvPr/>
        </p:nvSpPr>
        <p:spPr>
          <a:xfrm rot="12276610">
            <a:off x="9698529" y="4834451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87" name="Rechteck 386">
            <a:extLst>
              <a:ext uri="{FF2B5EF4-FFF2-40B4-BE49-F238E27FC236}">
                <a16:creationId xmlns:a16="http://schemas.microsoft.com/office/drawing/2014/main" id="{4D690AB1-1789-48FB-8724-2AA5B1F197BD}"/>
              </a:ext>
            </a:extLst>
          </p:cNvPr>
          <p:cNvSpPr/>
          <p:nvPr/>
        </p:nvSpPr>
        <p:spPr>
          <a:xfrm>
            <a:off x="11695241" y="1217189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88" name="Rechteck 387">
            <a:extLst>
              <a:ext uri="{FF2B5EF4-FFF2-40B4-BE49-F238E27FC236}">
                <a16:creationId xmlns:a16="http://schemas.microsoft.com/office/drawing/2014/main" id="{12620BF6-A5A5-4FBA-A0A8-D351FA8E9E12}"/>
              </a:ext>
            </a:extLst>
          </p:cNvPr>
          <p:cNvSpPr/>
          <p:nvPr/>
        </p:nvSpPr>
        <p:spPr>
          <a:xfrm>
            <a:off x="11695241" y="2298495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89" name="Rechteck 388">
            <a:extLst>
              <a:ext uri="{FF2B5EF4-FFF2-40B4-BE49-F238E27FC236}">
                <a16:creationId xmlns:a16="http://schemas.microsoft.com/office/drawing/2014/main" id="{A678D9BC-E481-4BA2-83B3-71B2F2F5327A}"/>
              </a:ext>
            </a:extLst>
          </p:cNvPr>
          <p:cNvSpPr/>
          <p:nvPr/>
        </p:nvSpPr>
        <p:spPr>
          <a:xfrm>
            <a:off x="11695241" y="3412392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0" name="Rechteck 389">
            <a:extLst>
              <a:ext uri="{FF2B5EF4-FFF2-40B4-BE49-F238E27FC236}">
                <a16:creationId xmlns:a16="http://schemas.microsoft.com/office/drawing/2014/main" id="{E5B23E11-4F9D-4C6F-ABC9-FEA68B1E0A1A}"/>
              </a:ext>
            </a:extLst>
          </p:cNvPr>
          <p:cNvSpPr/>
          <p:nvPr/>
        </p:nvSpPr>
        <p:spPr>
          <a:xfrm>
            <a:off x="11325500" y="1217189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1" name="Rechteck 390">
            <a:extLst>
              <a:ext uri="{FF2B5EF4-FFF2-40B4-BE49-F238E27FC236}">
                <a16:creationId xmlns:a16="http://schemas.microsoft.com/office/drawing/2014/main" id="{C2E6E6CE-4767-48CF-86CD-C879EB2EB417}"/>
              </a:ext>
            </a:extLst>
          </p:cNvPr>
          <p:cNvSpPr/>
          <p:nvPr/>
        </p:nvSpPr>
        <p:spPr>
          <a:xfrm>
            <a:off x="11325500" y="2298495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2" name="Rechteck 391">
            <a:extLst>
              <a:ext uri="{FF2B5EF4-FFF2-40B4-BE49-F238E27FC236}">
                <a16:creationId xmlns:a16="http://schemas.microsoft.com/office/drawing/2014/main" id="{D09046E9-BC86-445D-98A5-7F65B3831705}"/>
              </a:ext>
            </a:extLst>
          </p:cNvPr>
          <p:cNvSpPr/>
          <p:nvPr/>
        </p:nvSpPr>
        <p:spPr>
          <a:xfrm>
            <a:off x="11325500" y="3412392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3" name="Rechteck 392">
            <a:extLst>
              <a:ext uri="{FF2B5EF4-FFF2-40B4-BE49-F238E27FC236}">
                <a16:creationId xmlns:a16="http://schemas.microsoft.com/office/drawing/2014/main" id="{C4652238-BE6F-4BBE-9080-A58F1DE1C7AB}"/>
              </a:ext>
            </a:extLst>
          </p:cNvPr>
          <p:cNvSpPr/>
          <p:nvPr/>
        </p:nvSpPr>
        <p:spPr>
          <a:xfrm>
            <a:off x="11627635" y="4607288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4" name="Rechteck 393">
            <a:extLst>
              <a:ext uri="{FF2B5EF4-FFF2-40B4-BE49-F238E27FC236}">
                <a16:creationId xmlns:a16="http://schemas.microsoft.com/office/drawing/2014/main" id="{4DDD620A-7E7C-4D9A-992F-D84073E34074}"/>
              </a:ext>
            </a:extLst>
          </p:cNvPr>
          <p:cNvSpPr/>
          <p:nvPr/>
        </p:nvSpPr>
        <p:spPr>
          <a:xfrm>
            <a:off x="11628109" y="5188998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5" name="Rechteck 394">
            <a:extLst>
              <a:ext uri="{FF2B5EF4-FFF2-40B4-BE49-F238E27FC236}">
                <a16:creationId xmlns:a16="http://schemas.microsoft.com/office/drawing/2014/main" id="{0F467978-7B6C-4219-84C4-E196E9991431}"/>
              </a:ext>
            </a:extLst>
          </p:cNvPr>
          <p:cNvSpPr/>
          <p:nvPr/>
        </p:nvSpPr>
        <p:spPr>
          <a:xfrm>
            <a:off x="11661478" y="5770708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6" name="Rechteck 395">
            <a:extLst>
              <a:ext uri="{FF2B5EF4-FFF2-40B4-BE49-F238E27FC236}">
                <a16:creationId xmlns:a16="http://schemas.microsoft.com/office/drawing/2014/main" id="{8E303DFE-A21E-4B9C-B3DC-8F30461A844F}"/>
              </a:ext>
            </a:extLst>
          </p:cNvPr>
          <p:cNvSpPr/>
          <p:nvPr/>
        </p:nvSpPr>
        <p:spPr>
          <a:xfrm>
            <a:off x="11167939" y="4607288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7" name="Rechteck 396">
            <a:extLst>
              <a:ext uri="{FF2B5EF4-FFF2-40B4-BE49-F238E27FC236}">
                <a16:creationId xmlns:a16="http://schemas.microsoft.com/office/drawing/2014/main" id="{C8408CAA-8748-4F6D-88B4-2106480AE97A}"/>
              </a:ext>
            </a:extLst>
          </p:cNvPr>
          <p:cNvSpPr/>
          <p:nvPr/>
        </p:nvSpPr>
        <p:spPr>
          <a:xfrm>
            <a:off x="11167939" y="5188998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8" name="Rechteck 397">
            <a:extLst>
              <a:ext uri="{FF2B5EF4-FFF2-40B4-BE49-F238E27FC236}">
                <a16:creationId xmlns:a16="http://schemas.microsoft.com/office/drawing/2014/main" id="{F3A56ED6-2B90-42DC-9A4C-2E09E43042DB}"/>
              </a:ext>
            </a:extLst>
          </p:cNvPr>
          <p:cNvSpPr/>
          <p:nvPr/>
        </p:nvSpPr>
        <p:spPr>
          <a:xfrm>
            <a:off x="11167939" y="5770708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9" name="Teilkreis 398">
            <a:extLst>
              <a:ext uri="{FF2B5EF4-FFF2-40B4-BE49-F238E27FC236}">
                <a16:creationId xmlns:a16="http://schemas.microsoft.com/office/drawing/2014/main" id="{99E75366-5F7C-4500-B169-36AF960CB56B}"/>
              </a:ext>
            </a:extLst>
          </p:cNvPr>
          <p:cNvSpPr/>
          <p:nvPr/>
        </p:nvSpPr>
        <p:spPr>
          <a:xfrm rot="12276610">
            <a:off x="9580971" y="2282172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0" name="Teilkreis 399">
            <a:extLst>
              <a:ext uri="{FF2B5EF4-FFF2-40B4-BE49-F238E27FC236}">
                <a16:creationId xmlns:a16="http://schemas.microsoft.com/office/drawing/2014/main" id="{37EF16FA-9CFA-4BA3-8F3C-CD459CD0D5B2}"/>
              </a:ext>
            </a:extLst>
          </p:cNvPr>
          <p:cNvSpPr/>
          <p:nvPr/>
        </p:nvSpPr>
        <p:spPr>
          <a:xfrm rot="12276610">
            <a:off x="10459118" y="2925745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1" name="Teilkreis 400">
            <a:extLst>
              <a:ext uri="{FF2B5EF4-FFF2-40B4-BE49-F238E27FC236}">
                <a16:creationId xmlns:a16="http://schemas.microsoft.com/office/drawing/2014/main" id="{E150BE6D-06C4-4AD2-B914-E5EC9753A036}"/>
              </a:ext>
            </a:extLst>
          </p:cNvPr>
          <p:cNvSpPr/>
          <p:nvPr/>
        </p:nvSpPr>
        <p:spPr>
          <a:xfrm rot="10194531">
            <a:off x="9596057" y="3609530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2" name="Teilkreis 401">
            <a:extLst>
              <a:ext uri="{FF2B5EF4-FFF2-40B4-BE49-F238E27FC236}">
                <a16:creationId xmlns:a16="http://schemas.microsoft.com/office/drawing/2014/main" id="{8BEE6D6F-967A-445B-90CA-E7C7FDBD63DD}"/>
              </a:ext>
            </a:extLst>
          </p:cNvPr>
          <p:cNvSpPr/>
          <p:nvPr/>
        </p:nvSpPr>
        <p:spPr>
          <a:xfrm rot="12276610">
            <a:off x="10465121" y="4042956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3" name="Teilkreis 402">
            <a:extLst>
              <a:ext uri="{FF2B5EF4-FFF2-40B4-BE49-F238E27FC236}">
                <a16:creationId xmlns:a16="http://schemas.microsoft.com/office/drawing/2014/main" id="{455B14CA-9E55-458B-AFAF-BA5D1D86BDAA}"/>
              </a:ext>
            </a:extLst>
          </p:cNvPr>
          <p:cNvSpPr/>
          <p:nvPr/>
        </p:nvSpPr>
        <p:spPr>
          <a:xfrm rot="12276610">
            <a:off x="9698529" y="4834451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11" name="Rechteck 410">
            <a:extLst>
              <a:ext uri="{FF2B5EF4-FFF2-40B4-BE49-F238E27FC236}">
                <a16:creationId xmlns:a16="http://schemas.microsoft.com/office/drawing/2014/main" id="{B5062D49-1979-4E9C-B5D4-CE71649376EB}"/>
              </a:ext>
            </a:extLst>
          </p:cNvPr>
          <p:cNvSpPr/>
          <p:nvPr/>
        </p:nvSpPr>
        <p:spPr>
          <a:xfrm>
            <a:off x="11695241" y="1217189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2" name="Rechteck 411">
            <a:extLst>
              <a:ext uri="{FF2B5EF4-FFF2-40B4-BE49-F238E27FC236}">
                <a16:creationId xmlns:a16="http://schemas.microsoft.com/office/drawing/2014/main" id="{02E0AD1E-4898-472B-8F01-32F77FD821E2}"/>
              </a:ext>
            </a:extLst>
          </p:cNvPr>
          <p:cNvSpPr/>
          <p:nvPr/>
        </p:nvSpPr>
        <p:spPr>
          <a:xfrm>
            <a:off x="11695241" y="2298495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3" name="Rechteck 412">
            <a:extLst>
              <a:ext uri="{FF2B5EF4-FFF2-40B4-BE49-F238E27FC236}">
                <a16:creationId xmlns:a16="http://schemas.microsoft.com/office/drawing/2014/main" id="{2C04EEB9-B24C-4F0C-A6D9-391CD7E889F2}"/>
              </a:ext>
            </a:extLst>
          </p:cNvPr>
          <p:cNvSpPr/>
          <p:nvPr/>
        </p:nvSpPr>
        <p:spPr>
          <a:xfrm>
            <a:off x="11695241" y="3412392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4" name="Rechteck 413">
            <a:extLst>
              <a:ext uri="{FF2B5EF4-FFF2-40B4-BE49-F238E27FC236}">
                <a16:creationId xmlns:a16="http://schemas.microsoft.com/office/drawing/2014/main" id="{D86D1582-04D1-4640-99CB-7D38D1787E51}"/>
              </a:ext>
            </a:extLst>
          </p:cNvPr>
          <p:cNvSpPr/>
          <p:nvPr/>
        </p:nvSpPr>
        <p:spPr>
          <a:xfrm>
            <a:off x="11325500" y="1217189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5" name="Rechteck 414">
            <a:extLst>
              <a:ext uri="{FF2B5EF4-FFF2-40B4-BE49-F238E27FC236}">
                <a16:creationId xmlns:a16="http://schemas.microsoft.com/office/drawing/2014/main" id="{A77A5B4A-895B-48A8-AC49-DD64D4D9E59E}"/>
              </a:ext>
            </a:extLst>
          </p:cNvPr>
          <p:cNvSpPr/>
          <p:nvPr/>
        </p:nvSpPr>
        <p:spPr>
          <a:xfrm>
            <a:off x="11325500" y="2298495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6" name="Rechteck 415">
            <a:extLst>
              <a:ext uri="{FF2B5EF4-FFF2-40B4-BE49-F238E27FC236}">
                <a16:creationId xmlns:a16="http://schemas.microsoft.com/office/drawing/2014/main" id="{455B1A45-08AF-45CE-9318-ECBDA0F89529}"/>
              </a:ext>
            </a:extLst>
          </p:cNvPr>
          <p:cNvSpPr/>
          <p:nvPr/>
        </p:nvSpPr>
        <p:spPr>
          <a:xfrm>
            <a:off x="11325500" y="3412392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7" name="Rechteck 416">
            <a:extLst>
              <a:ext uri="{FF2B5EF4-FFF2-40B4-BE49-F238E27FC236}">
                <a16:creationId xmlns:a16="http://schemas.microsoft.com/office/drawing/2014/main" id="{0BAC4768-62DA-45E1-B480-CB6224AA431C}"/>
              </a:ext>
            </a:extLst>
          </p:cNvPr>
          <p:cNvSpPr/>
          <p:nvPr/>
        </p:nvSpPr>
        <p:spPr>
          <a:xfrm>
            <a:off x="11627635" y="4607288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8" name="Rechteck 417">
            <a:extLst>
              <a:ext uri="{FF2B5EF4-FFF2-40B4-BE49-F238E27FC236}">
                <a16:creationId xmlns:a16="http://schemas.microsoft.com/office/drawing/2014/main" id="{5012EFED-8AD2-4003-976E-4D220257E47E}"/>
              </a:ext>
            </a:extLst>
          </p:cNvPr>
          <p:cNvSpPr/>
          <p:nvPr/>
        </p:nvSpPr>
        <p:spPr>
          <a:xfrm>
            <a:off x="11628109" y="5188998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19" name="Rechteck 418">
            <a:extLst>
              <a:ext uri="{FF2B5EF4-FFF2-40B4-BE49-F238E27FC236}">
                <a16:creationId xmlns:a16="http://schemas.microsoft.com/office/drawing/2014/main" id="{BC710555-61BD-4C94-A460-1B376E666C36}"/>
              </a:ext>
            </a:extLst>
          </p:cNvPr>
          <p:cNvSpPr/>
          <p:nvPr/>
        </p:nvSpPr>
        <p:spPr>
          <a:xfrm>
            <a:off x="11661478" y="5770708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20" name="Rechteck 419">
            <a:extLst>
              <a:ext uri="{FF2B5EF4-FFF2-40B4-BE49-F238E27FC236}">
                <a16:creationId xmlns:a16="http://schemas.microsoft.com/office/drawing/2014/main" id="{69A46C67-F3C9-456D-9A3D-E8876A6E29E9}"/>
              </a:ext>
            </a:extLst>
          </p:cNvPr>
          <p:cNvSpPr/>
          <p:nvPr/>
        </p:nvSpPr>
        <p:spPr>
          <a:xfrm>
            <a:off x="11167939" y="4607288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21" name="Rechteck 420">
            <a:extLst>
              <a:ext uri="{FF2B5EF4-FFF2-40B4-BE49-F238E27FC236}">
                <a16:creationId xmlns:a16="http://schemas.microsoft.com/office/drawing/2014/main" id="{0755867C-2814-4D0E-A89A-C0ACD00B9C1A}"/>
              </a:ext>
            </a:extLst>
          </p:cNvPr>
          <p:cNvSpPr/>
          <p:nvPr/>
        </p:nvSpPr>
        <p:spPr>
          <a:xfrm>
            <a:off x="11167939" y="5188998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22" name="Rechteck 421">
            <a:extLst>
              <a:ext uri="{FF2B5EF4-FFF2-40B4-BE49-F238E27FC236}">
                <a16:creationId xmlns:a16="http://schemas.microsoft.com/office/drawing/2014/main" id="{3CB52B56-0EE5-44FF-82D9-50474A9C7D68}"/>
              </a:ext>
            </a:extLst>
          </p:cNvPr>
          <p:cNvSpPr/>
          <p:nvPr/>
        </p:nvSpPr>
        <p:spPr>
          <a:xfrm>
            <a:off x="11167939" y="5770708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23" name="Teilkreis 422">
            <a:extLst>
              <a:ext uri="{FF2B5EF4-FFF2-40B4-BE49-F238E27FC236}">
                <a16:creationId xmlns:a16="http://schemas.microsoft.com/office/drawing/2014/main" id="{1ED40F50-6E8E-4537-94FB-72A66A52FD6D}"/>
              </a:ext>
            </a:extLst>
          </p:cNvPr>
          <p:cNvSpPr/>
          <p:nvPr/>
        </p:nvSpPr>
        <p:spPr>
          <a:xfrm rot="12276610">
            <a:off x="9580971" y="2282172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4" name="Teilkreis 423">
            <a:extLst>
              <a:ext uri="{FF2B5EF4-FFF2-40B4-BE49-F238E27FC236}">
                <a16:creationId xmlns:a16="http://schemas.microsoft.com/office/drawing/2014/main" id="{031140CD-0880-4895-868C-463079B271ED}"/>
              </a:ext>
            </a:extLst>
          </p:cNvPr>
          <p:cNvSpPr/>
          <p:nvPr/>
        </p:nvSpPr>
        <p:spPr>
          <a:xfrm rot="12276610">
            <a:off x="10459118" y="2925745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5" name="Teilkreis 424">
            <a:extLst>
              <a:ext uri="{FF2B5EF4-FFF2-40B4-BE49-F238E27FC236}">
                <a16:creationId xmlns:a16="http://schemas.microsoft.com/office/drawing/2014/main" id="{FCDB1B58-E81B-49CD-BC78-248E4B0A1B02}"/>
              </a:ext>
            </a:extLst>
          </p:cNvPr>
          <p:cNvSpPr/>
          <p:nvPr/>
        </p:nvSpPr>
        <p:spPr>
          <a:xfrm rot="10194531">
            <a:off x="9596057" y="3609530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6" name="Teilkreis 425">
            <a:extLst>
              <a:ext uri="{FF2B5EF4-FFF2-40B4-BE49-F238E27FC236}">
                <a16:creationId xmlns:a16="http://schemas.microsoft.com/office/drawing/2014/main" id="{7EC3AFFE-9B56-490F-BC03-1E5310C8A07D}"/>
              </a:ext>
            </a:extLst>
          </p:cNvPr>
          <p:cNvSpPr/>
          <p:nvPr/>
        </p:nvSpPr>
        <p:spPr>
          <a:xfrm rot="12276610">
            <a:off x="10465121" y="4042956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7" name="Teilkreis 426">
            <a:extLst>
              <a:ext uri="{FF2B5EF4-FFF2-40B4-BE49-F238E27FC236}">
                <a16:creationId xmlns:a16="http://schemas.microsoft.com/office/drawing/2014/main" id="{4E660AE3-8DA9-4F32-B8BA-54E5794E460E}"/>
              </a:ext>
            </a:extLst>
          </p:cNvPr>
          <p:cNvSpPr/>
          <p:nvPr/>
        </p:nvSpPr>
        <p:spPr>
          <a:xfrm rot="12276610">
            <a:off x="9698529" y="4834451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35" name="Rechteck 434">
            <a:extLst>
              <a:ext uri="{FF2B5EF4-FFF2-40B4-BE49-F238E27FC236}">
                <a16:creationId xmlns:a16="http://schemas.microsoft.com/office/drawing/2014/main" id="{12938D4E-2E36-48B0-A3EC-9BC178EDE87E}"/>
              </a:ext>
            </a:extLst>
          </p:cNvPr>
          <p:cNvSpPr/>
          <p:nvPr/>
        </p:nvSpPr>
        <p:spPr>
          <a:xfrm>
            <a:off x="11695240" y="1217185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36" name="Rechteck 435">
            <a:extLst>
              <a:ext uri="{FF2B5EF4-FFF2-40B4-BE49-F238E27FC236}">
                <a16:creationId xmlns:a16="http://schemas.microsoft.com/office/drawing/2014/main" id="{4F40C265-0296-47B9-ABED-042C0B9AEEE6}"/>
              </a:ext>
            </a:extLst>
          </p:cNvPr>
          <p:cNvSpPr/>
          <p:nvPr/>
        </p:nvSpPr>
        <p:spPr>
          <a:xfrm>
            <a:off x="11695240" y="2298491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37" name="Rechteck 436">
            <a:extLst>
              <a:ext uri="{FF2B5EF4-FFF2-40B4-BE49-F238E27FC236}">
                <a16:creationId xmlns:a16="http://schemas.microsoft.com/office/drawing/2014/main" id="{1595DA5F-39CD-4833-AEF3-BFC704419F70}"/>
              </a:ext>
            </a:extLst>
          </p:cNvPr>
          <p:cNvSpPr/>
          <p:nvPr/>
        </p:nvSpPr>
        <p:spPr>
          <a:xfrm>
            <a:off x="11695240" y="3412388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38" name="Rechteck 437">
            <a:extLst>
              <a:ext uri="{FF2B5EF4-FFF2-40B4-BE49-F238E27FC236}">
                <a16:creationId xmlns:a16="http://schemas.microsoft.com/office/drawing/2014/main" id="{F8944837-EB9D-4C73-A082-7991467FAF0D}"/>
              </a:ext>
            </a:extLst>
          </p:cNvPr>
          <p:cNvSpPr/>
          <p:nvPr/>
        </p:nvSpPr>
        <p:spPr>
          <a:xfrm>
            <a:off x="11325499" y="1217185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39" name="Rechteck 438">
            <a:extLst>
              <a:ext uri="{FF2B5EF4-FFF2-40B4-BE49-F238E27FC236}">
                <a16:creationId xmlns:a16="http://schemas.microsoft.com/office/drawing/2014/main" id="{2FBAF16A-9BC7-40BE-B78B-9D872F57F308}"/>
              </a:ext>
            </a:extLst>
          </p:cNvPr>
          <p:cNvSpPr/>
          <p:nvPr/>
        </p:nvSpPr>
        <p:spPr>
          <a:xfrm>
            <a:off x="11325499" y="2298491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0" name="Rechteck 439">
            <a:extLst>
              <a:ext uri="{FF2B5EF4-FFF2-40B4-BE49-F238E27FC236}">
                <a16:creationId xmlns:a16="http://schemas.microsoft.com/office/drawing/2014/main" id="{6F033E95-AF4D-4C8C-9FC0-A0E578964071}"/>
              </a:ext>
            </a:extLst>
          </p:cNvPr>
          <p:cNvSpPr/>
          <p:nvPr/>
        </p:nvSpPr>
        <p:spPr>
          <a:xfrm>
            <a:off x="11325499" y="3412388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1" name="Rechteck 440">
            <a:extLst>
              <a:ext uri="{FF2B5EF4-FFF2-40B4-BE49-F238E27FC236}">
                <a16:creationId xmlns:a16="http://schemas.microsoft.com/office/drawing/2014/main" id="{6EE4523A-2020-4092-8E64-A282DB1B6A7D}"/>
              </a:ext>
            </a:extLst>
          </p:cNvPr>
          <p:cNvSpPr/>
          <p:nvPr/>
        </p:nvSpPr>
        <p:spPr>
          <a:xfrm>
            <a:off x="11627634" y="4607284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2" name="Rechteck 441">
            <a:extLst>
              <a:ext uri="{FF2B5EF4-FFF2-40B4-BE49-F238E27FC236}">
                <a16:creationId xmlns:a16="http://schemas.microsoft.com/office/drawing/2014/main" id="{A7F99916-9409-4548-B9E2-03F2EDA2FD4E}"/>
              </a:ext>
            </a:extLst>
          </p:cNvPr>
          <p:cNvSpPr/>
          <p:nvPr/>
        </p:nvSpPr>
        <p:spPr>
          <a:xfrm>
            <a:off x="11628108" y="5188994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3" name="Rechteck 442">
            <a:extLst>
              <a:ext uri="{FF2B5EF4-FFF2-40B4-BE49-F238E27FC236}">
                <a16:creationId xmlns:a16="http://schemas.microsoft.com/office/drawing/2014/main" id="{1ECC591C-61A7-435E-A950-38AF9B2A8250}"/>
              </a:ext>
            </a:extLst>
          </p:cNvPr>
          <p:cNvSpPr/>
          <p:nvPr/>
        </p:nvSpPr>
        <p:spPr>
          <a:xfrm>
            <a:off x="11661477" y="5770704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4" name="Rechteck 443">
            <a:extLst>
              <a:ext uri="{FF2B5EF4-FFF2-40B4-BE49-F238E27FC236}">
                <a16:creationId xmlns:a16="http://schemas.microsoft.com/office/drawing/2014/main" id="{AFB4B141-F218-43A8-850B-51FA485A0C1B}"/>
              </a:ext>
            </a:extLst>
          </p:cNvPr>
          <p:cNvSpPr/>
          <p:nvPr/>
        </p:nvSpPr>
        <p:spPr>
          <a:xfrm>
            <a:off x="11167938" y="4607284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5" name="Rechteck 444">
            <a:extLst>
              <a:ext uri="{FF2B5EF4-FFF2-40B4-BE49-F238E27FC236}">
                <a16:creationId xmlns:a16="http://schemas.microsoft.com/office/drawing/2014/main" id="{49B8F324-E3A1-4E83-8C67-F4029C94E8F9}"/>
              </a:ext>
            </a:extLst>
          </p:cNvPr>
          <p:cNvSpPr/>
          <p:nvPr/>
        </p:nvSpPr>
        <p:spPr>
          <a:xfrm>
            <a:off x="11167938" y="5188994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6" name="Rechteck 445">
            <a:extLst>
              <a:ext uri="{FF2B5EF4-FFF2-40B4-BE49-F238E27FC236}">
                <a16:creationId xmlns:a16="http://schemas.microsoft.com/office/drawing/2014/main" id="{63F9C8D7-FD70-4240-BD51-11F033D7A351}"/>
              </a:ext>
            </a:extLst>
          </p:cNvPr>
          <p:cNvSpPr/>
          <p:nvPr/>
        </p:nvSpPr>
        <p:spPr>
          <a:xfrm>
            <a:off x="11167938" y="5770704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7" name="Teilkreis 446">
            <a:extLst>
              <a:ext uri="{FF2B5EF4-FFF2-40B4-BE49-F238E27FC236}">
                <a16:creationId xmlns:a16="http://schemas.microsoft.com/office/drawing/2014/main" id="{7BEA215C-612F-4129-A321-6D6438D31077}"/>
              </a:ext>
            </a:extLst>
          </p:cNvPr>
          <p:cNvSpPr/>
          <p:nvPr/>
        </p:nvSpPr>
        <p:spPr>
          <a:xfrm rot="12276610">
            <a:off x="9580970" y="2282168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48" name="Teilkreis 447">
            <a:extLst>
              <a:ext uri="{FF2B5EF4-FFF2-40B4-BE49-F238E27FC236}">
                <a16:creationId xmlns:a16="http://schemas.microsoft.com/office/drawing/2014/main" id="{8FE5E1D2-D2D4-4A73-90FC-57FE7D7248F3}"/>
              </a:ext>
            </a:extLst>
          </p:cNvPr>
          <p:cNvSpPr/>
          <p:nvPr/>
        </p:nvSpPr>
        <p:spPr>
          <a:xfrm rot="12276610">
            <a:off x="10459117" y="2925741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49" name="Teilkreis 448">
            <a:extLst>
              <a:ext uri="{FF2B5EF4-FFF2-40B4-BE49-F238E27FC236}">
                <a16:creationId xmlns:a16="http://schemas.microsoft.com/office/drawing/2014/main" id="{72F5AE68-2835-482D-ADF8-666952DC5EFC}"/>
              </a:ext>
            </a:extLst>
          </p:cNvPr>
          <p:cNvSpPr/>
          <p:nvPr/>
        </p:nvSpPr>
        <p:spPr>
          <a:xfrm rot="10194531">
            <a:off x="9596056" y="3609526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0" name="Teilkreis 449">
            <a:extLst>
              <a:ext uri="{FF2B5EF4-FFF2-40B4-BE49-F238E27FC236}">
                <a16:creationId xmlns:a16="http://schemas.microsoft.com/office/drawing/2014/main" id="{4A16387D-E4CC-4B7C-9AB4-D8E4D93D1C01}"/>
              </a:ext>
            </a:extLst>
          </p:cNvPr>
          <p:cNvSpPr/>
          <p:nvPr/>
        </p:nvSpPr>
        <p:spPr>
          <a:xfrm rot="12276610">
            <a:off x="10465120" y="4042952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1" name="Teilkreis 450">
            <a:extLst>
              <a:ext uri="{FF2B5EF4-FFF2-40B4-BE49-F238E27FC236}">
                <a16:creationId xmlns:a16="http://schemas.microsoft.com/office/drawing/2014/main" id="{3F7A0935-8FA0-4A9D-ABFC-6AA6E93428F5}"/>
              </a:ext>
            </a:extLst>
          </p:cNvPr>
          <p:cNvSpPr/>
          <p:nvPr/>
        </p:nvSpPr>
        <p:spPr>
          <a:xfrm rot="12276610">
            <a:off x="9698528" y="4834447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9" name="Rechteck 458">
            <a:extLst>
              <a:ext uri="{FF2B5EF4-FFF2-40B4-BE49-F238E27FC236}">
                <a16:creationId xmlns:a16="http://schemas.microsoft.com/office/drawing/2014/main" id="{CDE17B37-8968-4F13-A2B9-234BBE16257A}"/>
              </a:ext>
            </a:extLst>
          </p:cNvPr>
          <p:cNvSpPr/>
          <p:nvPr/>
        </p:nvSpPr>
        <p:spPr>
          <a:xfrm>
            <a:off x="11687402" y="1217185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0" name="Rechteck 459">
            <a:extLst>
              <a:ext uri="{FF2B5EF4-FFF2-40B4-BE49-F238E27FC236}">
                <a16:creationId xmlns:a16="http://schemas.microsoft.com/office/drawing/2014/main" id="{56628D15-2B10-4E54-AB65-BF23EBA8BAF9}"/>
              </a:ext>
            </a:extLst>
          </p:cNvPr>
          <p:cNvSpPr/>
          <p:nvPr/>
        </p:nvSpPr>
        <p:spPr>
          <a:xfrm>
            <a:off x="11687402" y="2298491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1" name="Rechteck 460">
            <a:extLst>
              <a:ext uri="{FF2B5EF4-FFF2-40B4-BE49-F238E27FC236}">
                <a16:creationId xmlns:a16="http://schemas.microsoft.com/office/drawing/2014/main" id="{01E66938-145F-4BB3-ACE0-2AB14CDD33BB}"/>
              </a:ext>
            </a:extLst>
          </p:cNvPr>
          <p:cNvSpPr/>
          <p:nvPr/>
        </p:nvSpPr>
        <p:spPr>
          <a:xfrm>
            <a:off x="11687402" y="3412388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2" name="Rechteck 461">
            <a:extLst>
              <a:ext uri="{FF2B5EF4-FFF2-40B4-BE49-F238E27FC236}">
                <a16:creationId xmlns:a16="http://schemas.microsoft.com/office/drawing/2014/main" id="{F9794A4B-9FDA-4ED1-A107-2CBFBE2430A3}"/>
              </a:ext>
            </a:extLst>
          </p:cNvPr>
          <p:cNvSpPr/>
          <p:nvPr/>
        </p:nvSpPr>
        <p:spPr>
          <a:xfrm>
            <a:off x="11317661" y="1217185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3" name="Rechteck 462">
            <a:extLst>
              <a:ext uri="{FF2B5EF4-FFF2-40B4-BE49-F238E27FC236}">
                <a16:creationId xmlns:a16="http://schemas.microsoft.com/office/drawing/2014/main" id="{A75D44DC-08F5-4F18-9C9A-2452423CF76E}"/>
              </a:ext>
            </a:extLst>
          </p:cNvPr>
          <p:cNvSpPr/>
          <p:nvPr/>
        </p:nvSpPr>
        <p:spPr>
          <a:xfrm>
            <a:off x="11317661" y="2298491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4" name="Rechteck 463">
            <a:extLst>
              <a:ext uri="{FF2B5EF4-FFF2-40B4-BE49-F238E27FC236}">
                <a16:creationId xmlns:a16="http://schemas.microsoft.com/office/drawing/2014/main" id="{634BB32E-1B07-427C-9367-DC31839C7F37}"/>
              </a:ext>
            </a:extLst>
          </p:cNvPr>
          <p:cNvSpPr/>
          <p:nvPr/>
        </p:nvSpPr>
        <p:spPr>
          <a:xfrm>
            <a:off x="11317661" y="3412388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5" name="Rechteck 464">
            <a:extLst>
              <a:ext uri="{FF2B5EF4-FFF2-40B4-BE49-F238E27FC236}">
                <a16:creationId xmlns:a16="http://schemas.microsoft.com/office/drawing/2014/main" id="{541312E6-AF49-42AC-A8C7-0BCD51C74225}"/>
              </a:ext>
            </a:extLst>
          </p:cNvPr>
          <p:cNvSpPr/>
          <p:nvPr/>
        </p:nvSpPr>
        <p:spPr>
          <a:xfrm>
            <a:off x="11619796" y="4607284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6" name="Rechteck 465">
            <a:extLst>
              <a:ext uri="{FF2B5EF4-FFF2-40B4-BE49-F238E27FC236}">
                <a16:creationId xmlns:a16="http://schemas.microsoft.com/office/drawing/2014/main" id="{0A0476F2-5D94-4EB5-8728-ABCFCA907993}"/>
              </a:ext>
            </a:extLst>
          </p:cNvPr>
          <p:cNvSpPr/>
          <p:nvPr/>
        </p:nvSpPr>
        <p:spPr>
          <a:xfrm>
            <a:off x="11620270" y="5188994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7" name="Rechteck 466">
            <a:extLst>
              <a:ext uri="{FF2B5EF4-FFF2-40B4-BE49-F238E27FC236}">
                <a16:creationId xmlns:a16="http://schemas.microsoft.com/office/drawing/2014/main" id="{BA7F3F23-A26C-44B5-BBA6-5E2FAA806581}"/>
              </a:ext>
            </a:extLst>
          </p:cNvPr>
          <p:cNvSpPr/>
          <p:nvPr/>
        </p:nvSpPr>
        <p:spPr>
          <a:xfrm>
            <a:off x="11653639" y="5770704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8" name="Rechteck 467">
            <a:extLst>
              <a:ext uri="{FF2B5EF4-FFF2-40B4-BE49-F238E27FC236}">
                <a16:creationId xmlns:a16="http://schemas.microsoft.com/office/drawing/2014/main" id="{24347CF7-1835-4EFE-878C-8BE1B2CB0000}"/>
              </a:ext>
            </a:extLst>
          </p:cNvPr>
          <p:cNvSpPr/>
          <p:nvPr/>
        </p:nvSpPr>
        <p:spPr>
          <a:xfrm>
            <a:off x="11160100" y="4607284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9" name="Rechteck 468">
            <a:extLst>
              <a:ext uri="{FF2B5EF4-FFF2-40B4-BE49-F238E27FC236}">
                <a16:creationId xmlns:a16="http://schemas.microsoft.com/office/drawing/2014/main" id="{3E7C98A9-C28A-438F-91FF-298E7FABF333}"/>
              </a:ext>
            </a:extLst>
          </p:cNvPr>
          <p:cNvSpPr/>
          <p:nvPr/>
        </p:nvSpPr>
        <p:spPr>
          <a:xfrm>
            <a:off x="11160100" y="5188994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0" name="Rechteck 469">
            <a:extLst>
              <a:ext uri="{FF2B5EF4-FFF2-40B4-BE49-F238E27FC236}">
                <a16:creationId xmlns:a16="http://schemas.microsoft.com/office/drawing/2014/main" id="{F7B24F3D-97C0-49F4-9A36-BF5D130BD95F}"/>
              </a:ext>
            </a:extLst>
          </p:cNvPr>
          <p:cNvSpPr/>
          <p:nvPr/>
        </p:nvSpPr>
        <p:spPr>
          <a:xfrm>
            <a:off x="11160100" y="5770704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1" name="Teilkreis 470">
            <a:extLst>
              <a:ext uri="{FF2B5EF4-FFF2-40B4-BE49-F238E27FC236}">
                <a16:creationId xmlns:a16="http://schemas.microsoft.com/office/drawing/2014/main" id="{C2F06C61-BE3B-4498-94FE-740C830EC87E}"/>
              </a:ext>
            </a:extLst>
          </p:cNvPr>
          <p:cNvSpPr/>
          <p:nvPr/>
        </p:nvSpPr>
        <p:spPr>
          <a:xfrm rot="12276610">
            <a:off x="9573132" y="2282168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2" name="Teilkreis 471">
            <a:extLst>
              <a:ext uri="{FF2B5EF4-FFF2-40B4-BE49-F238E27FC236}">
                <a16:creationId xmlns:a16="http://schemas.microsoft.com/office/drawing/2014/main" id="{7345162F-1442-4820-91D0-688540F3B2EB}"/>
              </a:ext>
            </a:extLst>
          </p:cNvPr>
          <p:cNvSpPr/>
          <p:nvPr/>
        </p:nvSpPr>
        <p:spPr>
          <a:xfrm rot="12276610">
            <a:off x="10451279" y="2925741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3" name="Teilkreis 472">
            <a:extLst>
              <a:ext uri="{FF2B5EF4-FFF2-40B4-BE49-F238E27FC236}">
                <a16:creationId xmlns:a16="http://schemas.microsoft.com/office/drawing/2014/main" id="{E7F6B903-66C2-4F42-B3D3-2EE42BE5CACD}"/>
              </a:ext>
            </a:extLst>
          </p:cNvPr>
          <p:cNvSpPr/>
          <p:nvPr/>
        </p:nvSpPr>
        <p:spPr>
          <a:xfrm rot="10194531">
            <a:off x="9588218" y="3609526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4" name="Teilkreis 473">
            <a:extLst>
              <a:ext uri="{FF2B5EF4-FFF2-40B4-BE49-F238E27FC236}">
                <a16:creationId xmlns:a16="http://schemas.microsoft.com/office/drawing/2014/main" id="{F4A6D517-8BEF-4CDB-A9DF-15E22F0F6156}"/>
              </a:ext>
            </a:extLst>
          </p:cNvPr>
          <p:cNvSpPr/>
          <p:nvPr/>
        </p:nvSpPr>
        <p:spPr>
          <a:xfrm rot="12276610">
            <a:off x="10457282" y="4042952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5" name="Teilkreis 474">
            <a:extLst>
              <a:ext uri="{FF2B5EF4-FFF2-40B4-BE49-F238E27FC236}">
                <a16:creationId xmlns:a16="http://schemas.microsoft.com/office/drawing/2014/main" id="{75D989E8-6779-4092-A727-C4FCD3A93EFC}"/>
              </a:ext>
            </a:extLst>
          </p:cNvPr>
          <p:cNvSpPr/>
          <p:nvPr/>
        </p:nvSpPr>
        <p:spPr>
          <a:xfrm rot="12276610">
            <a:off x="9690690" y="4834447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3" name="Rechteck 482">
            <a:extLst>
              <a:ext uri="{FF2B5EF4-FFF2-40B4-BE49-F238E27FC236}">
                <a16:creationId xmlns:a16="http://schemas.microsoft.com/office/drawing/2014/main" id="{6C9BC1E9-2362-4108-84FF-78F196D5BE45}"/>
              </a:ext>
            </a:extLst>
          </p:cNvPr>
          <p:cNvSpPr/>
          <p:nvPr/>
        </p:nvSpPr>
        <p:spPr>
          <a:xfrm>
            <a:off x="11685642" y="1217185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4" name="Rechteck 483">
            <a:extLst>
              <a:ext uri="{FF2B5EF4-FFF2-40B4-BE49-F238E27FC236}">
                <a16:creationId xmlns:a16="http://schemas.microsoft.com/office/drawing/2014/main" id="{9DE5D8A6-1E55-404B-9FE1-2F873FECEB4E}"/>
              </a:ext>
            </a:extLst>
          </p:cNvPr>
          <p:cNvSpPr/>
          <p:nvPr/>
        </p:nvSpPr>
        <p:spPr>
          <a:xfrm>
            <a:off x="11685642" y="2298491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5" name="Rechteck 484">
            <a:extLst>
              <a:ext uri="{FF2B5EF4-FFF2-40B4-BE49-F238E27FC236}">
                <a16:creationId xmlns:a16="http://schemas.microsoft.com/office/drawing/2014/main" id="{A6CD6A0F-7089-456D-A317-1D0665D287D9}"/>
              </a:ext>
            </a:extLst>
          </p:cNvPr>
          <p:cNvSpPr/>
          <p:nvPr/>
        </p:nvSpPr>
        <p:spPr>
          <a:xfrm>
            <a:off x="11685642" y="3412388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6" name="Rechteck 485">
            <a:extLst>
              <a:ext uri="{FF2B5EF4-FFF2-40B4-BE49-F238E27FC236}">
                <a16:creationId xmlns:a16="http://schemas.microsoft.com/office/drawing/2014/main" id="{12C27A62-31BE-4F26-A39C-226160E5531E}"/>
              </a:ext>
            </a:extLst>
          </p:cNvPr>
          <p:cNvSpPr/>
          <p:nvPr/>
        </p:nvSpPr>
        <p:spPr>
          <a:xfrm>
            <a:off x="11315901" y="1217185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7" name="Rechteck 486">
            <a:extLst>
              <a:ext uri="{FF2B5EF4-FFF2-40B4-BE49-F238E27FC236}">
                <a16:creationId xmlns:a16="http://schemas.microsoft.com/office/drawing/2014/main" id="{D2F88EA5-EEC9-4710-964D-9A4F3BFDEBA2}"/>
              </a:ext>
            </a:extLst>
          </p:cNvPr>
          <p:cNvSpPr/>
          <p:nvPr/>
        </p:nvSpPr>
        <p:spPr>
          <a:xfrm>
            <a:off x="11315901" y="2298491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8" name="Rechteck 487">
            <a:extLst>
              <a:ext uri="{FF2B5EF4-FFF2-40B4-BE49-F238E27FC236}">
                <a16:creationId xmlns:a16="http://schemas.microsoft.com/office/drawing/2014/main" id="{FFFA16B9-2232-4AA8-842B-65C9498A2561}"/>
              </a:ext>
            </a:extLst>
          </p:cNvPr>
          <p:cNvSpPr/>
          <p:nvPr/>
        </p:nvSpPr>
        <p:spPr>
          <a:xfrm>
            <a:off x="11315901" y="3412388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9" name="Rechteck 488">
            <a:extLst>
              <a:ext uri="{FF2B5EF4-FFF2-40B4-BE49-F238E27FC236}">
                <a16:creationId xmlns:a16="http://schemas.microsoft.com/office/drawing/2014/main" id="{2135D39E-0FBB-4471-B0EA-25BE3A66224D}"/>
              </a:ext>
            </a:extLst>
          </p:cNvPr>
          <p:cNvSpPr/>
          <p:nvPr/>
        </p:nvSpPr>
        <p:spPr>
          <a:xfrm>
            <a:off x="11618036" y="4607284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0" name="Rechteck 489">
            <a:extLst>
              <a:ext uri="{FF2B5EF4-FFF2-40B4-BE49-F238E27FC236}">
                <a16:creationId xmlns:a16="http://schemas.microsoft.com/office/drawing/2014/main" id="{C206A2FA-61E4-4E29-A41E-301020E03120}"/>
              </a:ext>
            </a:extLst>
          </p:cNvPr>
          <p:cNvSpPr/>
          <p:nvPr/>
        </p:nvSpPr>
        <p:spPr>
          <a:xfrm>
            <a:off x="11618510" y="5188994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1" name="Rechteck 490">
            <a:extLst>
              <a:ext uri="{FF2B5EF4-FFF2-40B4-BE49-F238E27FC236}">
                <a16:creationId xmlns:a16="http://schemas.microsoft.com/office/drawing/2014/main" id="{C675651A-D91D-40CD-A060-7373612AC114}"/>
              </a:ext>
            </a:extLst>
          </p:cNvPr>
          <p:cNvSpPr/>
          <p:nvPr/>
        </p:nvSpPr>
        <p:spPr>
          <a:xfrm>
            <a:off x="11651879" y="5770704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2" name="Rechteck 491">
            <a:extLst>
              <a:ext uri="{FF2B5EF4-FFF2-40B4-BE49-F238E27FC236}">
                <a16:creationId xmlns:a16="http://schemas.microsoft.com/office/drawing/2014/main" id="{B9D05A37-3267-4D2D-8731-941744B245F6}"/>
              </a:ext>
            </a:extLst>
          </p:cNvPr>
          <p:cNvSpPr/>
          <p:nvPr/>
        </p:nvSpPr>
        <p:spPr>
          <a:xfrm>
            <a:off x="11158340" y="4607284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3" name="Rechteck 492">
            <a:extLst>
              <a:ext uri="{FF2B5EF4-FFF2-40B4-BE49-F238E27FC236}">
                <a16:creationId xmlns:a16="http://schemas.microsoft.com/office/drawing/2014/main" id="{744D7F90-4A9A-4043-977F-8D15D0324CA0}"/>
              </a:ext>
            </a:extLst>
          </p:cNvPr>
          <p:cNvSpPr/>
          <p:nvPr/>
        </p:nvSpPr>
        <p:spPr>
          <a:xfrm>
            <a:off x="11158340" y="5188994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4" name="Rechteck 493">
            <a:extLst>
              <a:ext uri="{FF2B5EF4-FFF2-40B4-BE49-F238E27FC236}">
                <a16:creationId xmlns:a16="http://schemas.microsoft.com/office/drawing/2014/main" id="{5FB3A84D-6B5E-43D8-A80F-F4632B7733E2}"/>
              </a:ext>
            </a:extLst>
          </p:cNvPr>
          <p:cNvSpPr/>
          <p:nvPr/>
        </p:nvSpPr>
        <p:spPr>
          <a:xfrm>
            <a:off x="11158340" y="5770704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5" name="Teilkreis 494">
            <a:extLst>
              <a:ext uri="{FF2B5EF4-FFF2-40B4-BE49-F238E27FC236}">
                <a16:creationId xmlns:a16="http://schemas.microsoft.com/office/drawing/2014/main" id="{1DB5A0FE-FCE9-4A1C-BEA6-A1FF16AD0398}"/>
              </a:ext>
            </a:extLst>
          </p:cNvPr>
          <p:cNvSpPr/>
          <p:nvPr/>
        </p:nvSpPr>
        <p:spPr>
          <a:xfrm rot="12276610">
            <a:off x="9571372" y="2282168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6" name="Teilkreis 495">
            <a:extLst>
              <a:ext uri="{FF2B5EF4-FFF2-40B4-BE49-F238E27FC236}">
                <a16:creationId xmlns:a16="http://schemas.microsoft.com/office/drawing/2014/main" id="{02F984C0-6E97-4C32-88EF-465213BA0685}"/>
              </a:ext>
            </a:extLst>
          </p:cNvPr>
          <p:cNvSpPr/>
          <p:nvPr/>
        </p:nvSpPr>
        <p:spPr>
          <a:xfrm rot="12276610">
            <a:off x="10449519" y="2925741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7" name="Teilkreis 496">
            <a:extLst>
              <a:ext uri="{FF2B5EF4-FFF2-40B4-BE49-F238E27FC236}">
                <a16:creationId xmlns:a16="http://schemas.microsoft.com/office/drawing/2014/main" id="{9F365EF3-2B7B-4693-BDCA-E2245E7A4AE5}"/>
              </a:ext>
            </a:extLst>
          </p:cNvPr>
          <p:cNvSpPr/>
          <p:nvPr/>
        </p:nvSpPr>
        <p:spPr>
          <a:xfrm rot="10194531">
            <a:off x="9586458" y="3609526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8" name="Teilkreis 497">
            <a:extLst>
              <a:ext uri="{FF2B5EF4-FFF2-40B4-BE49-F238E27FC236}">
                <a16:creationId xmlns:a16="http://schemas.microsoft.com/office/drawing/2014/main" id="{D43F8662-EBE2-45A8-AF25-566AF85D53C2}"/>
              </a:ext>
            </a:extLst>
          </p:cNvPr>
          <p:cNvSpPr/>
          <p:nvPr/>
        </p:nvSpPr>
        <p:spPr>
          <a:xfrm rot="12276610">
            <a:off x="10455522" y="4042952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9" name="Teilkreis 498">
            <a:extLst>
              <a:ext uri="{FF2B5EF4-FFF2-40B4-BE49-F238E27FC236}">
                <a16:creationId xmlns:a16="http://schemas.microsoft.com/office/drawing/2014/main" id="{F36ADF19-07F6-4E1D-9F12-D00AC6EF402B}"/>
              </a:ext>
            </a:extLst>
          </p:cNvPr>
          <p:cNvSpPr/>
          <p:nvPr/>
        </p:nvSpPr>
        <p:spPr>
          <a:xfrm rot="12276610">
            <a:off x="9688930" y="4834447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07" name="Rechteck 506">
            <a:extLst>
              <a:ext uri="{FF2B5EF4-FFF2-40B4-BE49-F238E27FC236}">
                <a16:creationId xmlns:a16="http://schemas.microsoft.com/office/drawing/2014/main" id="{1D7B3B64-D7A1-4F66-B800-5D1C87D8ED45}"/>
              </a:ext>
            </a:extLst>
          </p:cNvPr>
          <p:cNvSpPr/>
          <p:nvPr/>
        </p:nvSpPr>
        <p:spPr>
          <a:xfrm>
            <a:off x="11685167" y="1217186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08" name="Rechteck 507">
            <a:extLst>
              <a:ext uri="{FF2B5EF4-FFF2-40B4-BE49-F238E27FC236}">
                <a16:creationId xmlns:a16="http://schemas.microsoft.com/office/drawing/2014/main" id="{2FF66AEB-8DAD-451C-890D-C039F3131720}"/>
              </a:ext>
            </a:extLst>
          </p:cNvPr>
          <p:cNvSpPr/>
          <p:nvPr/>
        </p:nvSpPr>
        <p:spPr>
          <a:xfrm>
            <a:off x="11685167" y="2298492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09" name="Rechteck 508">
            <a:extLst>
              <a:ext uri="{FF2B5EF4-FFF2-40B4-BE49-F238E27FC236}">
                <a16:creationId xmlns:a16="http://schemas.microsoft.com/office/drawing/2014/main" id="{71F7F635-9F21-4C13-B043-A10B0EDBC88A}"/>
              </a:ext>
            </a:extLst>
          </p:cNvPr>
          <p:cNvSpPr/>
          <p:nvPr/>
        </p:nvSpPr>
        <p:spPr>
          <a:xfrm>
            <a:off x="11685167" y="3412389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0" name="Rechteck 509">
            <a:extLst>
              <a:ext uri="{FF2B5EF4-FFF2-40B4-BE49-F238E27FC236}">
                <a16:creationId xmlns:a16="http://schemas.microsoft.com/office/drawing/2014/main" id="{8BA0147E-0FAC-4AD7-B930-7267BA50E991}"/>
              </a:ext>
            </a:extLst>
          </p:cNvPr>
          <p:cNvSpPr/>
          <p:nvPr/>
        </p:nvSpPr>
        <p:spPr>
          <a:xfrm>
            <a:off x="11315426" y="1217186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1" name="Rechteck 510">
            <a:extLst>
              <a:ext uri="{FF2B5EF4-FFF2-40B4-BE49-F238E27FC236}">
                <a16:creationId xmlns:a16="http://schemas.microsoft.com/office/drawing/2014/main" id="{FEA56BA5-C37D-4003-9DCD-53BE04DACBCE}"/>
              </a:ext>
            </a:extLst>
          </p:cNvPr>
          <p:cNvSpPr/>
          <p:nvPr/>
        </p:nvSpPr>
        <p:spPr>
          <a:xfrm>
            <a:off x="11315426" y="2298492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2" name="Rechteck 511">
            <a:extLst>
              <a:ext uri="{FF2B5EF4-FFF2-40B4-BE49-F238E27FC236}">
                <a16:creationId xmlns:a16="http://schemas.microsoft.com/office/drawing/2014/main" id="{83338846-259D-4902-B7D5-69B972A84F07}"/>
              </a:ext>
            </a:extLst>
          </p:cNvPr>
          <p:cNvSpPr/>
          <p:nvPr/>
        </p:nvSpPr>
        <p:spPr>
          <a:xfrm>
            <a:off x="11315426" y="3412389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3" name="Rechteck 512">
            <a:extLst>
              <a:ext uri="{FF2B5EF4-FFF2-40B4-BE49-F238E27FC236}">
                <a16:creationId xmlns:a16="http://schemas.microsoft.com/office/drawing/2014/main" id="{B356EE50-BE15-4CFD-8131-B2561F102EA9}"/>
              </a:ext>
            </a:extLst>
          </p:cNvPr>
          <p:cNvSpPr/>
          <p:nvPr/>
        </p:nvSpPr>
        <p:spPr>
          <a:xfrm>
            <a:off x="11617561" y="4607285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4" name="Rechteck 513">
            <a:extLst>
              <a:ext uri="{FF2B5EF4-FFF2-40B4-BE49-F238E27FC236}">
                <a16:creationId xmlns:a16="http://schemas.microsoft.com/office/drawing/2014/main" id="{CA2CBBEB-1D60-44F6-8AC0-928549216EA2}"/>
              </a:ext>
            </a:extLst>
          </p:cNvPr>
          <p:cNvSpPr/>
          <p:nvPr/>
        </p:nvSpPr>
        <p:spPr>
          <a:xfrm>
            <a:off x="11618035" y="5188995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5" name="Rechteck 514">
            <a:extLst>
              <a:ext uri="{FF2B5EF4-FFF2-40B4-BE49-F238E27FC236}">
                <a16:creationId xmlns:a16="http://schemas.microsoft.com/office/drawing/2014/main" id="{28DF37F8-929C-47C8-8692-3A162847AB36}"/>
              </a:ext>
            </a:extLst>
          </p:cNvPr>
          <p:cNvSpPr/>
          <p:nvPr/>
        </p:nvSpPr>
        <p:spPr>
          <a:xfrm>
            <a:off x="11651404" y="5770705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6" name="Rechteck 515">
            <a:extLst>
              <a:ext uri="{FF2B5EF4-FFF2-40B4-BE49-F238E27FC236}">
                <a16:creationId xmlns:a16="http://schemas.microsoft.com/office/drawing/2014/main" id="{A75773E1-B51B-406D-A448-99C38DE9BABD}"/>
              </a:ext>
            </a:extLst>
          </p:cNvPr>
          <p:cNvSpPr/>
          <p:nvPr/>
        </p:nvSpPr>
        <p:spPr>
          <a:xfrm>
            <a:off x="11157865" y="4607285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7" name="Rechteck 516">
            <a:extLst>
              <a:ext uri="{FF2B5EF4-FFF2-40B4-BE49-F238E27FC236}">
                <a16:creationId xmlns:a16="http://schemas.microsoft.com/office/drawing/2014/main" id="{9D70E379-2555-4A8B-B001-D21A660D8875}"/>
              </a:ext>
            </a:extLst>
          </p:cNvPr>
          <p:cNvSpPr/>
          <p:nvPr/>
        </p:nvSpPr>
        <p:spPr>
          <a:xfrm>
            <a:off x="11157865" y="5188995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8" name="Rechteck 517">
            <a:extLst>
              <a:ext uri="{FF2B5EF4-FFF2-40B4-BE49-F238E27FC236}">
                <a16:creationId xmlns:a16="http://schemas.microsoft.com/office/drawing/2014/main" id="{CEB05394-2932-400E-A89F-76134CA9EE91}"/>
              </a:ext>
            </a:extLst>
          </p:cNvPr>
          <p:cNvSpPr/>
          <p:nvPr/>
        </p:nvSpPr>
        <p:spPr>
          <a:xfrm>
            <a:off x="11157865" y="5770705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19" name="Teilkreis 518">
            <a:extLst>
              <a:ext uri="{FF2B5EF4-FFF2-40B4-BE49-F238E27FC236}">
                <a16:creationId xmlns:a16="http://schemas.microsoft.com/office/drawing/2014/main" id="{AE0847EB-F8EE-4092-91B8-08952166CE08}"/>
              </a:ext>
            </a:extLst>
          </p:cNvPr>
          <p:cNvSpPr/>
          <p:nvPr/>
        </p:nvSpPr>
        <p:spPr>
          <a:xfrm rot="12276610">
            <a:off x="9570897" y="2282169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0" name="Teilkreis 519">
            <a:extLst>
              <a:ext uri="{FF2B5EF4-FFF2-40B4-BE49-F238E27FC236}">
                <a16:creationId xmlns:a16="http://schemas.microsoft.com/office/drawing/2014/main" id="{853624AC-4781-42D1-B0FB-C41F9F959143}"/>
              </a:ext>
            </a:extLst>
          </p:cNvPr>
          <p:cNvSpPr/>
          <p:nvPr/>
        </p:nvSpPr>
        <p:spPr>
          <a:xfrm rot="12276610">
            <a:off x="10449044" y="2925742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1" name="Teilkreis 520">
            <a:extLst>
              <a:ext uri="{FF2B5EF4-FFF2-40B4-BE49-F238E27FC236}">
                <a16:creationId xmlns:a16="http://schemas.microsoft.com/office/drawing/2014/main" id="{1B5B866E-BCE4-4981-92BA-1637AC4B9E43}"/>
              </a:ext>
            </a:extLst>
          </p:cNvPr>
          <p:cNvSpPr/>
          <p:nvPr/>
        </p:nvSpPr>
        <p:spPr>
          <a:xfrm rot="10194531">
            <a:off x="9585983" y="3609527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2" name="Teilkreis 521">
            <a:extLst>
              <a:ext uri="{FF2B5EF4-FFF2-40B4-BE49-F238E27FC236}">
                <a16:creationId xmlns:a16="http://schemas.microsoft.com/office/drawing/2014/main" id="{564452C6-C592-4A91-B0D4-BC3382297B93}"/>
              </a:ext>
            </a:extLst>
          </p:cNvPr>
          <p:cNvSpPr/>
          <p:nvPr/>
        </p:nvSpPr>
        <p:spPr>
          <a:xfrm rot="12276610">
            <a:off x="10455047" y="4042953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3" name="Teilkreis 522">
            <a:extLst>
              <a:ext uri="{FF2B5EF4-FFF2-40B4-BE49-F238E27FC236}">
                <a16:creationId xmlns:a16="http://schemas.microsoft.com/office/drawing/2014/main" id="{F6E9B545-1E96-4DF6-91DC-0802373A9A9E}"/>
              </a:ext>
            </a:extLst>
          </p:cNvPr>
          <p:cNvSpPr/>
          <p:nvPr/>
        </p:nvSpPr>
        <p:spPr>
          <a:xfrm rot="12276610">
            <a:off x="9688455" y="4834448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31" name="Rechteck 530">
            <a:extLst>
              <a:ext uri="{FF2B5EF4-FFF2-40B4-BE49-F238E27FC236}">
                <a16:creationId xmlns:a16="http://schemas.microsoft.com/office/drawing/2014/main" id="{B8ED719E-1C3B-4B7D-97A1-B360AE0AFB7B}"/>
              </a:ext>
            </a:extLst>
          </p:cNvPr>
          <p:cNvSpPr/>
          <p:nvPr/>
        </p:nvSpPr>
        <p:spPr>
          <a:xfrm>
            <a:off x="11692347" y="1217185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2" name="Rechteck 531">
            <a:extLst>
              <a:ext uri="{FF2B5EF4-FFF2-40B4-BE49-F238E27FC236}">
                <a16:creationId xmlns:a16="http://schemas.microsoft.com/office/drawing/2014/main" id="{5D908CE0-D399-491C-B1FE-D1DC6DC3CF0D}"/>
              </a:ext>
            </a:extLst>
          </p:cNvPr>
          <p:cNvSpPr/>
          <p:nvPr/>
        </p:nvSpPr>
        <p:spPr>
          <a:xfrm>
            <a:off x="11692347" y="2298491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3" name="Rechteck 532">
            <a:extLst>
              <a:ext uri="{FF2B5EF4-FFF2-40B4-BE49-F238E27FC236}">
                <a16:creationId xmlns:a16="http://schemas.microsoft.com/office/drawing/2014/main" id="{F20041E8-F00C-4B7F-9AD6-6E003397F655}"/>
              </a:ext>
            </a:extLst>
          </p:cNvPr>
          <p:cNvSpPr/>
          <p:nvPr/>
        </p:nvSpPr>
        <p:spPr>
          <a:xfrm>
            <a:off x="11692347" y="3412388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4" name="Rechteck 533">
            <a:extLst>
              <a:ext uri="{FF2B5EF4-FFF2-40B4-BE49-F238E27FC236}">
                <a16:creationId xmlns:a16="http://schemas.microsoft.com/office/drawing/2014/main" id="{E2A34296-1232-421F-9501-BA1F69E03289}"/>
              </a:ext>
            </a:extLst>
          </p:cNvPr>
          <p:cNvSpPr/>
          <p:nvPr/>
        </p:nvSpPr>
        <p:spPr>
          <a:xfrm>
            <a:off x="11322606" y="1217185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5" name="Rechteck 534">
            <a:extLst>
              <a:ext uri="{FF2B5EF4-FFF2-40B4-BE49-F238E27FC236}">
                <a16:creationId xmlns:a16="http://schemas.microsoft.com/office/drawing/2014/main" id="{9698DC75-CC23-4EF5-89CE-C35E196B7F77}"/>
              </a:ext>
            </a:extLst>
          </p:cNvPr>
          <p:cNvSpPr/>
          <p:nvPr/>
        </p:nvSpPr>
        <p:spPr>
          <a:xfrm>
            <a:off x="11322606" y="2298491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6" name="Rechteck 535">
            <a:extLst>
              <a:ext uri="{FF2B5EF4-FFF2-40B4-BE49-F238E27FC236}">
                <a16:creationId xmlns:a16="http://schemas.microsoft.com/office/drawing/2014/main" id="{8A50B460-4C4D-4336-B948-FB3A6B1971D4}"/>
              </a:ext>
            </a:extLst>
          </p:cNvPr>
          <p:cNvSpPr/>
          <p:nvPr/>
        </p:nvSpPr>
        <p:spPr>
          <a:xfrm>
            <a:off x="11322606" y="3412388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7" name="Rechteck 536">
            <a:extLst>
              <a:ext uri="{FF2B5EF4-FFF2-40B4-BE49-F238E27FC236}">
                <a16:creationId xmlns:a16="http://schemas.microsoft.com/office/drawing/2014/main" id="{6E5D543D-DCA8-43CE-A7EE-70F31CD62B35}"/>
              </a:ext>
            </a:extLst>
          </p:cNvPr>
          <p:cNvSpPr/>
          <p:nvPr/>
        </p:nvSpPr>
        <p:spPr>
          <a:xfrm>
            <a:off x="11624741" y="4607284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8" name="Rechteck 537">
            <a:extLst>
              <a:ext uri="{FF2B5EF4-FFF2-40B4-BE49-F238E27FC236}">
                <a16:creationId xmlns:a16="http://schemas.microsoft.com/office/drawing/2014/main" id="{176C6AB2-14EF-4CBC-8462-F1AA6F04255D}"/>
              </a:ext>
            </a:extLst>
          </p:cNvPr>
          <p:cNvSpPr/>
          <p:nvPr/>
        </p:nvSpPr>
        <p:spPr>
          <a:xfrm>
            <a:off x="11625215" y="5188994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39" name="Rechteck 538">
            <a:extLst>
              <a:ext uri="{FF2B5EF4-FFF2-40B4-BE49-F238E27FC236}">
                <a16:creationId xmlns:a16="http://schemas.microsoft.com/office/drawing/2014/main" id="{E624B033-9AB8-41D7-B0A0-984CE2D86651}"/>
              </a:ext>
            </a:extLst>
          </p:cNvPr>
          <p:cNvSpPr/>
          <p:nvPr/>
        </p:nvSpPr>
        <p:spPr>
          <a:xfrm>
            <a:off x="11658584" y="5770704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40" name="Rechteck 539">
            <a:extLst>
              <a:ext uri="{FF2B5EF4-FFF2-40B4-BE49-F238E27FC236}">
                <a16:creationId xmlns:a16="http://schemas.microsoft.com/office/drawing/2014/main" id="{BD9F66F1-FE01-4811-98BA-2A1B25CACAC7}"/>
              </a:ext>
            </a:extLst>
          </p:cNvPr>
          <p:cNvSpPr/>
          <p:nvPr/>
        </p:nvSpPr>
        <p:spPr>
          <a:xfrm>
            <a:off x="11165045" y="4607284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41" name="Rechteck 540">
            <a:extLst>
              <a:ext uri="{FF2B5EF4-FFF2-40B4-BE49-F238E27FC236}">
                <a16:creationId xmlns:a16="http://schemas.microsoft.com/office/drawing/2014/main" id="{1659D299-7412-45E8-8313-3704F38A1865}"/>
              </a:ext>
            </a:extLst>
          </p:cNvPr>
          <p:cNvSpPr/>
          <p:nvPr/>
        </p:nvSpPr>
        <p:spPr>
          <a:xfrm>
            <a:off x="11165045" y="5188994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42" name="Rechteck 541">
            <a:extLst>
              <a:ext uri="{FF2B5EF4-FFF2-40B4-BE49-F238E27FC236}">
                <a16:creationId xmlns:a16="http://schemas.microsoft.com/office/drawing/2014/main" id="{E56268EE-5F41-4926-9607-34360B838451}"/>
              </a:ext>
            </a:extLst>
          </p:cNvPr>
          <p:cNvSpPr/>
          <p:nvPr/>
        </p:nvSpPr>
        <p:spPr>
          <a:xfrm>
            <a:off x="11165045" y="5770704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43" name="Teilkreis 542">
            <a:extLst>
              <a:ext uri="{FF2B5EF4-FFF2-40B4-BE49-F238E27FC236}">
                <a16:creationId xmlns:a16="http://schemas.microsoft.com/office/drawing/2014/main" id="{50343F3B-C8BA-4D92-A096-7885B130B903}"/>
              </a:ext>
            </a:extLst>
          </p:cNvPr>
          <p:cNvSpPr/>
          <p:nvPr/>
        </p:nvSpPr>
        <p:spPr>
          <a:xfrm rot="12276610">
            <a:off x="9578077" y="2282168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44" name="Teilkreis 543">
            <a:extLst>
              <a:ext uri="{FF2B5EF4-FFF2-40B4-BE49-F238E27FC236}">
                <a16:creationId xmlns:a16="http://schemas.microsoft.com/office/drawing/2014/main" id="{31167B98-18B9-49AA-A2F2-B4403F618D7F}"/>
              </a:ext>
            </a:extLst>
          </p:cNvPr>
          <p:cNvSpPr/>
          <p:nvPr/>
        </p:nvSpPr>
        <p:spPr>
          <a:xfrm rot="12276610">
            <a:off x="10456224" y="2925741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45" name="Teilkreis 544">
            <a:extLst>
              <a:ext uri="{FF2B5EF4-FFF2-40B4-BE49-F238E27FC236}">
                <a16:creationId xmlns:a16="http://schemas.microsoft.com/office/drawing/2014/main" id="{02DDA8CA-090D-48E2-A9B7-2E1E26D38897}"/>
              </a:ext>
            </a:extLst>
          </p:cNvPr>
          <p:cNvSpPr/>
          <p:nvPr/>
        </p:nvSpPr>
        <p:spPr>
          <a:xfrm rot="10194531">
            <a:off x="9593163" y="3609526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46" name="Teilkreis 545">
            <a:extLst>
              <a:ext uri="{FF2B5EF4-FFF2-40B4-BE49-F238E27FC236}">
                <a16:creationId xmlns:a16="http://schemas.microsoft.com/office/drawing/2014/main" id="{EC82EA72-CC5F-4F80-A4D2-5D9F34188B21}"/>
              </a:ext>
            </a:extLst>
          </p:cNvPr>
          <p:cNvSpPr/>
          <p:nvPr/>
        </p:nvSpPr>
        <p:spPr>
          <a:xfrm rot="12276610">
            <a:off x="10462227" y="4042952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47" name="Teilkreis 546">
            <a:extLst>
              <a:ext uri="{FF2B5EF4-FFF2-40B4-BE49-F238E27FC236}">
                <a16:creationId xmlns:a16="http://schemas.microsoft.com/office/drawing/2014/main" id="{E5AAA06D-11D9-4F87-B96E-17ADB5FCF379}"/>
              </a:ext>
            </a:extLst>
          </p:cNvPr>
          <p:cNvSpPr/>
          <p:nvPr/>
        </p:nvSpPr>
        <p:spPr>
          <a:xfrm rot="12276610">
            <a:off x="9695635" y="4834447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55" name="Rechteck 554">
            <a:extLst>
              <a:ext uri="{FF2B5EF4-FFF2-40B4-BE49-F238E27FC236}">
                <a16:creationId xmlns:a16="http://schemas.microsoft.com/office/drawing/2014/main" id="{C31ADCE6-91FC-4E43-88DC-B279A6C9A46B}"/>
              </a:ext>
            </a:extLst>
          </p:cNvPr>
          <p:cNvSpPr/>
          <p:nvPr/>
        </p:nvSpPr>
        <p:spPr>
          <a:xfrm>
            <a:off x="11685167" y="1217186"/>
            <a:ext cx="223822" cy="984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56" name="Rechteck 555">
            <a:extLst>
              <a:ext uri="{FF2B5EF4-FFF2-40B4-BE49-F238E27FC236}">
                <a16:creationId xmlns:a16="http://schemas.microsoft.com/office/drawing/2014/main" id="{D4B04A68-273F-4FAA-A17A-87CF89B7646E}"/>
              </a:ext>
            </a:extLst>
          </p:cNvPr>
          <p:cNvSpPr/>
          <p:nvPr/>
        </p:nvSpPr>
        <p:spPr>
          <a:xfrm>
            <a:off x="11685167" y="2298492"/>
            <a:ext cx="223822" cy="984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57" name="Rechteck 556">
            <a:extLst>
              <a:ext uri="{FF2B5EF4-FFF2-40B4-BE49-F238E27FC236}">
                <a16:creationId xmlns:a16="http://schemas.microsoft.com/office/drawing/2014/main" id="{B65E64E4-2169-4B20-B59F-314F459ADCEF}"/>
              </a:ext>
            </a:extLst>
          </p:cNvPr>
          <p:cNvSpPr/>
          <p:nvPr/>
        </p:nvSpPr>
        <p:spPr>
          <a:xfrm>
            <a:off x="11685167" y="3412389"/>
            <a:ext cx="223822" cy="984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58" name="Rechteck 557">
            <a:extLst>
              <a:ext uri="{FF2B5EF4-FFF2-40B4-BE49-F238E27FC236}">
                <a16:creationId xmlns:a16="http://schemas.microsoft.com/office/drawing/2014/main" id="{D11B7B7E-295B-4356-AFA2-0C70058036F2}"/>
              </a:ext>
            </a:extLst>
          </p:cNvPr>
          <p:cNvSpPr/>
          <p:nvPr/>
        </p:nvSpPr>
        <p:spPr>
          <a:xfrm>
            <a:off x="11315426" y="1217186"/>
            <a:ext cx="223822" cy="984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59" name="Rechteck 558">
            <a:extLst>
              <a:ext uri="{FF2B5EF4-FFF2-40B4-BE49-F238E27FC236}">
                <a16:creationId xmlns:a16="http://schemas.microsoft.com/office/drawing/2014/main" id="{530049AC-63EA-4D6A-9210-CFA524928E57}"/>
              </a:ext>
            </a:extLst>
          </p:cNvPr>
          <p:cNvSpPr/>
          <p:nvPr/>
        </p:nvSpPr>
        <p:spPr>
          <a:xfrm>
            <a:off x="11315426" y="2298492"/>
            <a:ext cx="223822" cy="984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0" name="Rechteck 559">
            <a:extLst>
              <a:ext uri="{FF2B5EF4-FFF2-40B4-BE49-F238E27FC236}">
                <a16:creationId xmlns:a16="http://schemas.microsoft.com/office/drawing/2014/main" id="{B4612B6A-9C3B-49EC-B061-3D564833E0EF}"/>
              </a:ext>
            </a:extLst>
          </p:cNvPr>
          <p:cNvSpPr/>
          <p:nvPr/>
        </p:nvSpPr>
        <p:spPr>
          <a:xfrm>
            <a:off x="11315426" y="3412389"/>
            <a:ext cx="223822" cy="984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1" name="Rechteck 560">
            <a:extLst>
              <a:ext uri="{FF2B5EF4-FFF2-40B4-BE49-F238E27FC236}">
                <a16:creationId xmlns:a16="http://schemas.microsoft.com/office/drawing/2014/main" id="{DFA7CE66-D487-4E61-8D5E-016F1B01F823}"/>
              </a:ext>
            </a:extLst>
          </p:cNvPr>
          <p:cNvSpPr/>
          <p:nvPr/>
        </p:nvSpPr>
        <p:spPr>
          <a:xfrm>
            <a:off x="11617561" y="4607285"/>
            <a:ext cx="313850" cy="305419"/>
          </a:xfrm>
          <a:prstGeom prst="rect">
            <a:avLst/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2" name="Rechteck 561">
            <a:extLst>
              <a:ext uri="{FF2B5EF4-FFF2-40B4-BE49-F238E27FC236}">
                <a16:creationId xmlns:a16="http://schemas.microsoft.com/office/drawing/2014/main" id="{B6F78ABB-03C6-4FBC-B280-A4920484D330}"/>
              </a:ext>
            </a:extLst>
          </p:cNvPr>
          <p:cNvSpPr/>
          <p:nvPr/>
        </p:nvSpPr>
        <p:spPr>
          <a:xfrm>
            <a:off x="11618035" y="5188995"/>
            <a:ext cx="313850" cy="305419"/>
          </a:xfrm>
          <a:prstGeom prst="rect">
            <a:avLst/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3" name="Rechteck 562">
            <a:extLst>
              <a:ext uri="{FF2B5EF4-FFF2-40B4-BE49-F238E27FC236}">
                <a16:creationId xmlns:a16="http://schemas.microsoft.com/office/drawing/2014/main" id="{7CCEDE6D-8E45-46E0-B417-ADB3A603B754}"/>
              </a:ext>
            </a:extLst>
          </p:cNvPr>
          <p:cNvSpPr/>
          <p:nvPr/>
        </p:nvSpPr>
        <p:spPr>
          <a:xfrm>
            <a:off x="11651404" y="5770705"/>
            <a:ext cx="313850" cy="305419"/>
          </a:xfrm>
          <a:prstGeom prst="rect">
            <a:avLst/>
          </a:prstGeom>
          <a:solidFill>
            <a:srgbClr val="F2F2F2"/>
          </a:solidFill>
          <a:ln w="381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4" name="Rechteck 563">
            <a:extLst>
              <a:ext uri="{FF2B5EF4-FFF2-40B4-BE49-F238E27FC236}">
                <a16:creationId xmlns:a16="http://schemas.microsoft.com/office/drawing/2014/main" id="{1B533817-D21F-4655-B727-B7C7419632FB}"/>
              </a:ext>
            </a:extLst>
          </p:cNvPr>
          <p:cNvSpPr/>
          <p:nvPr/>
        </p:nvSpPr>
        <p:spPr>
          <a:xfrm>
            <a:off x="11157865" y="4607285"/>
            <a:ext cx="313850" cy="305419"/>
          </a:xfrm>
          <a:prstGeom prst="rect">
            <a:avLst/>
          </a:prstGeom>
          <a:solidFill>
            <a:srgbClr val="C55A11"/>
          </a:solidFill>
          <a:ln w="38100">
            <a:solidFill>
              <a:srgbClr val="F09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5" name="Rechteck 564">
            <a:extLst>
              <a:ext uri="{FF2B5EF4-FFF2-40B4-BE49-F238E27FC236}">
                <a16:creationId xmlns:a16="http://schemas.microsoft.com/office/drawing/2014/main" id="{F745F1BB-44BF-437A-BE9D-B1D5F10DAD87}"/>
              </a:ext>
            </a:extLst>
          </p:cNvPr>
          <p:cNvSpPr/>
          <p:nvPr/>
        </p:nvSpPr>
        <p:spPr>
          <a:xfrm>
            <a:off x="11157865" y="5188995"/>
            <a:ext cx="313850" cy="30541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6" name="Rechteck 565">
            <a:extLst>
              <a:ext uri="{FF2B5EF4-FFF2-40B4-BE49-F238E27FC236}">
                <a16:creationId xmlns:a16="http://schemas.microsoft.com/office/drawing/2014/main" id="{E9B7CD6E-FF59-4BFB-94D9-0C19F5A97E9D}"/>
              </a:ext>
            </a:extLst>
          </p:cNvPr>
          <p:cNvSpPr/>
          <p:nvPr/>
        </p:nvSpPr>
        <p:spPr>
          <a:xfrm>
            <a:off x="11157865" y="5770705"/>
            <a:ext cx="313850" cy="305419"/>
          </a:xfrm>
          <a:prstGeom prst="rect">
            <a:avLst/>
          </a:prstGeom>
          <a:solidFill>
            <a:srgbClr val="A6A6A6"/>
          </a:solidFill>
          <a:ln w="381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7" name="Teilkreis 566">
            <a:extLst>
              <a:ext uri="{FF2B5EF4-FFF2-40B4-BE49-F238E27FC236}">
                <a16:creationId xmlns:a16="http://schemas.microsoft.com/office/drawing/2014/main" id="{C55E4F66-0C99-424A-B5F3-A7084CE9D219}"/>
              </a:ext>
            </a:extLst>
          </p:cNvPr>
          <p:cNvSpPr/>
          <p:nvPr/>
        </p:nvSpPr>
        <p:spPr>
          <a:xfrm rot="12276610">
            <a:off x="9570897" y="2282169"/>
            <a:ext cx="536366" cy="569839"/>
          </a:xfrm>
          <a:prstGeom prst="pie">
            <a:avLst>
              <a:gd name="adj1" fmla="val 0"/>
              <a:gd name="adj2" fmla="val 17504597"/>
            </a:avLst>
          </a:prstGeom>
          <a:solidFill>
            <a:srgbClr val="C55A11"/>
          </a:solidFill>
          <a:ln w="38100">
            <a:solidFill>
              <a:srgbClr val="EB9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68" name="Teilkreis 567">
            <a:extLst>
              <a:ext uri="{FF2B5EF4-FFF2-40B4-BE49-F238E27FC236}">
                <a16:creationId xmlns:a16="http://schemas.microsoft.com/office/drawing/2014/main" id="{5561EAE9-C2D9-4034-8B00-A1B69E20CFBB}"/>
              </a:ext>
            </a:extLst>
          </p:cNvPr>
          <p:cNvSpPr/>
          <p:nvPr/>
        </p:nvSpPr>
        <p:spPr>
          <a:xfrm rot="12276610">
            <a:off x="10449044" y="2925742"/>
            <a:ext cx="501825" cy="562805"/>
          </a:xfrm>
          <a:prstGeom prst="pie">
            <a:avLst>
              <a:gd name="adj1" fmla="val 1241721"/>
              <a:gd name="adj2" fmla="val 19140136"/>
            </a:avLst>
          </a:prstGeom>
          <a:solidFill>
            <a:srgbClr val="FFE699"/>
          </a:solidFill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69" name="Teilkreis 568">
            <a:extLst>
              <a:ext uri="{FF2B5EF4-FFF2-40B4-BE49-F238E27FC236}">
                <a16:creationId xmlns:a16="http://schemas.microsoft.com/office/drawing/2014/main" id="{25626AC5-82F7-4DB9-948E-78C9A66832F0}"/>
              </a:ext>
            </a:extLst>
          </p:cNvPr>
          <p:cNvSpPr/>
          <p:nvPr/>
        </p:nvSpPr>
        <p:spPr>
          <a:xfrm rot="10194531">
            <a:off x="9585983" y="3609527"/>
            <a:ext cx="533196" cy="602412"/>
          </a:xfrm>
          <a:prstGeom prst="pie">
            <a:avLst>
              <a:gd name="adj1" fmla="val 4174328"/>
              <a:gd name="adj2" fmla="val 1914013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70" name="Teilkreis 569">
            <a:extLst>
              <a:ext uri="{FF2B5EF4-FFF2-40B4-BE49-F238E27FC236}">
                <a16:creationId xmlns:a16="http://schemas.microsoft.com/office/drawing/2014/main" id="{9458C004-C137-4003-AF65-E3915B288385}"/>
              </a:ext>
            </a:extLst>
          </p:cNvPr>
          <p:cNvSpPr/>
          <p:nvPr/>
        </p:nvSpPr>
        <p:spPr>
          <a:xfrm rot="12276610">
            <a:off x="10455047" y="4042953"/>
            <a:ext cx="529344" cy="573639"/>
          </a:xfrm>
          <a:prstGeom prst="pie">
            <a:avLst>
              <a:gd name="adj1" fmla="val 0"/>
              <a:gd name="adj2" fmla="val 16981341"/>
            </a:avLst>
          </a:prstGeom>
          <a:solidFill>
            <a:srgbClr val="A9D18E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71" name="Teilkreis 570">
            <a:extLst>
              <a:ext uri="{FF2B5EF4-FFF2-40B4-BE49-F238E27FC236}">
                <a16:creationId xmlns:a16="http://schemas.microsoft.com/office/drawing/2014/main" id="{06BB2C4D-2C27-42C3-921F-C4E83EF82874}"/>
              </a:ext>
            </a:extLst>
          </p:cNvPr>
          <p:cNvSpPr/>
          <p:nvPr/>
        </p:nvSpPr>
        <p:spPr>
          <a:xfrm rot="12276610">
            <a:off x="9688455" y="4834448"/>
            <a:ext cx="555026" cy="569839"/>
          </a:xfrm>
          <a:prstGeom prst="pie">
            <a:avLst>
              <a:gd name="adj1" fmla="val 0"/>
              <a:gd name="adj2" fmla="val 19140136"/>
            </a:avLst>
          </a:prstGeom>
          <a:solidFill>
            <a:srgbClr val="A6A6A6"/>
          </a:solidFill>
          <a:ln w="38100"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0" name="Teilkreis 579">
            <a:extLst>
              <a:ext uri="{FF2B5EF4-FFF2-40B4-BE49-F238E27FC236}">
                <a16:creationId xmlns:a16="http://schemas.microsoft.com/office/drawing/2014/main" id="{D1A962B9-A574-4A2B-9BBC-8B2860F33740}"/>
              </a:ext>
            </a:extLst>
          </p:cNvPr>
          <p:cNvSpPr/>
          <p:nvPr/>
        </p:nvSpPr>
        <p:spPr>
          <a:xfrm rot="14153036">
            <a:off x="10353282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1" name="Teilkreis 580">
            <a:extLst>
              <a:ext uri="{FF2B5EF4-FFF2-40B4-BE49-F238E27FC236}">
                <a16:creationId xmlns:a16="http://schemas.microsoft.com/office/drawing/2014/main" id="{6EA0AD39-C749-418E-BF97-4A0D960E7F6B}"/>
              </a:ext>
            </a:extLst>
          </p:cNvPr>
          <p:cNvSpPr/>
          <p:nvPr/>
        </p:nvSpPr>
        <p:spPr>
          <a:xfrm rot="14153036">
            <a:off x="10353282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2" name="Teilkreis 581">
            <a:extLst>
              <a:ext uri="{FF2B5EF4-FFF2-40B4-BE49-F238E27FC236}">
                <a16:creationId xmlns:a16="http://schemas.microsoft.com/office/drawing/2014/main" id="{9105E644-975D-4746-957F-EA05EA57745C}"/>
              </a:ext>
            </a:extLst>
          </p:cNvPr>
          <p:cNvSpPr/>
          <p:nvPr/>
        </p:nvSpPr>
        <p:spPr>
          <a:xfrm rot="14153036">
            <a:off x="10353281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3" name="Teilkreis 582">
            <a:extLst>
              <a:ext uri="{FF2B5EF4-FFF2-40B4-BE49-F238E27FC236}">
                <a16:creationId xmlns:a16="http://schemas.microsoft.com/office/drawing/2014/main" id="{CB6B5872-1CDF-4BC7-869F-220353EBCEFD}"/>
              </a:ext>
            </a:extLst>
          </p:cNvPr>
          <p:cNvSpPr/>
          <p:nvPr/>
        </p:nvSpPr>
        <p:spPr>
          <a:xfrm rot="14153036">
            <a:off x="10353281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4" name="Teilkreis 583">
            <a:extLst>
              <a:ext uri="{FF2B5EF4-FFF2-40B4-BE49-F238E27FC236}">
                <a16:creationId xmlns:a16="http://schemas.microsoft.com/office/drawing/2014/main" id="{0AE8847E-4101-45C9-B1ED-ADC2575F1527}"/>
              </a:ext>
            </a:extLst>
          </p:cNvPr>
          <p:cNvSpPr/>
          <p:nvPr/>
        </p:nvSpPr>
        <p:spPr>
          <a:xfrm rot="14153036">
            <a:off x="10353279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5" name="Teilkreis 584">
            <a:extLst>
              <a:ext uri="{FF2B5EF4-FFF2-40B4-BE49-F238E27FC236}">
                <a16:creationId xmlns:a16="http://schemas.microsoft.com/office/drawing/2014/main" id="{82FADBF8-66A7-41B2-915F-3FF31468DE69}"/>
              </a:ext>
            </a:extLst>
          </p:cNvPr>
          <p:cNvSpPr/>
          <p:nvPr/>
        </p:nvSpPr>
        <p:spPr>
          <a:xfrm rot="14153036">
            <a:off x="10353279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6" name="Teilkreis 585">
            <a:extLst>
              <a:ext uri="{FF2B5EF4-FFF2-40B4-BE49-F238E27FC236}">
                <a16:creationId xmlns:a16="http://schemas.microsoft.com/office/drawing/2014/main" id="{A2DF5082-B551-4412-8F2E-95BE0174AFEE}"/>
              </a:ext>
            </a:extLst>
          </p:cNvPr>
          <p:cNvSpPr/>
          <p:nvPr/>
        </p:nvSpPr>
        <p:spPr>
          <a:xfrm rot="14153036">
            <a:off x="10353279" y="5416166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7" name="Teilkreis 586">
            <a:extLst>
              <a:ext uri="{FF2B5EF4-FFF2-40B4-BE49-F238E27FC236}">
                <a16:creationId xmlns:a16="http://schemas.microsoft.com/office/drawing/2014/main" id="{826935C9-DA26-4964-8EDF-7B91F75570AF}"/>
              </a:ext>
            </a:extLst>
          </p:cNvPr>
          <p:cNvSpPr/>
          <p:nvPr/>
        </p:nvSpPr>
        <p:spPr>
          <a:xfrm rot="14153036">
            <a:off x="10353280" y="5416167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8" name="Teilkreis 587">
            <a:extLst>
              <a:ext uri="{FF2B5EF4-FFF2-40B4-BE49-F238E27FC236}">
                <a16:creationId xmlns:a16="http://schemas.microsoft.com/office/drawing/2014/main" id="{2AE0FA4A-6768-4A5A-8594-7A09F7D866EF}"/>
              </a:ext>
            </a:extLst>
          </p:cNvPr>
          <p:cNvSpPr/>
          <p:nvPr/>
        </p:nvSpPr>
        <p:spPr>
          <a:xfrm rot="14153036">
            <a:off x="10353277" y="5416166"/>
            <a:ext cx="519948" cy="569839"/>
          </a:xfrm>
          <a:prstGeom prst="pie">
            <a:avLst>
              <a:gd name="adj1" fmla="val 0"/>
              <a:gd name="adj2" fmla="val 16154887"/>
            </a:avLst>
          </a:prstGeom>
          <a:solidFill>
            <a:srgbClr val="F2F2F2"/>
          </a:solidFill>
          <a:ln w="38100">
            <a:solidFill>
              <a:srgbClr val="BBB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53" name="Textfeld 552">
            <a:extLst>
              <a:ext uri="{FF2B5EF4-FFF2-40B4-BE49-F238E27FC236}">
                <a16:creationId xmlns:a16="http://schemas.microsoft.com/office/drawing/2014/main" id="{7AA8F3A6-07D7-46BC-9A66-9594E710893E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77" name="Textfeld 576">
            <a:extLst>
              <a:ext uri="{FF2B5EF4-FFF2-40B4-BE49-F238E27FC236}">
                <a16:creationId xmlns:a16="http://schemas.microsoft.com/office/drawing/2014/main" id="{5613B8E7-349D-4D79-9BB9-A4B5F3B1F3BE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79" name="Textfeld 578">
            <a:extLst>
              <a:ext uri="{FF2B5EF4-FFF2-40B4-BE49-F238E27FC236}">
                <a16:creationId xmlns:a16="http://schemas.microsoft.com/office/drawing/2014/main" id="{49A9634F-FCF0-4DEA-A58B-35EAF2EEB0A3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89" name="Textfeld 588">
            <a:extLst>
              <a:ext uri="{FF2B5EF4-FFF2-40B4-BE49-F238E27FC236}">
                <a16:creationId xmlns:a16="http://schemas.microsoft.com/office/drawing/2014/main" id="{C40BF610-EC93-4711-B2C7-88B5DF7647F3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0" name="Textfeld 589">
            <a:extLst>
              <a:ext uri="{FF2B5EF4-FFF2-40B4-BE49-F238E27FC236}">
                <a16:creationId xmlns:a16="http://schemas.microsoft.com/office/drawing/2014/main" id="{7A8D6E37-EC5E-4983-B658-93E7218EC449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1" name="Textfeld 590">
            <a:extLst>
              <a:ext uri="{FF2B5EF4-FFF2-40B4-BE49-F238E27FC236}">
                <a16:creationId xmlns:a16="http://schemas.microsoft.com/office/drawing/2014/main" id="{8CC783CE-9320-4D68-87E6-4FFB3532FB6D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2" name="Textfeld 591">
            <a:extLst>
              <a:ext uri="{FF2B5EF4-FFF2-40B4-BE49-F238E27FC236}">
                <a16:creationId xmlns:a16="http://schemas.microsoft.com/office/drawing/2014/main" id="{58FF8814-A084-4A76-B1E0-F24CCA722005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3" name="Textfeld 592">
            <a:extLst>
              <a:ext uri="{FF2B5EF4-FFF2-40B4-BE49-F238E27FC236}">
                <a16:creationId xmlns:a16="http://schemas.microsoft.com/office/drawing/2014/main" id="{B7B04B6A-94DE-4A3F-BE48-2415A9C6961A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4" name="Textfeld 593">
            <a:extLst>
              <a:ext uri="{FF2B5EF4-FFF2-40B4-BE49-F238E27FC236}">
                <a16:creationId xmlns:a16="http://schemas.microsoft.com/office/drawing/2014/main" id="{7BB98F0C-E46C-4E7F-B9C9-1FCEA2AA7747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5" name="Textfeld 594">
            <a:extLst>
              <a:ext uri="{FF2B5EF4-FFF2-40B4-BE49-F238E27FC236}">
                <a16:creationId xmlns:a16="http://schemas.microsoft.com/office/drawing/2014/main" id="{667EDBFE-6AD7-4933-8211-3ECE0E793A73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6" name="Textfeld 595">
            <a:extLst>
              <a:ext uri="{FF2B5EF4-FFF2-40B4-BE49-F238E27FC236}">
                <a16:creationId xmlns:a16="http://schemas.microsoft.com/office/drawing/2014/main" id="{23AD76BC-DA50-4B63-B481-B05E761A3B56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7" name="Textfeld 596">
            <a:extLst>
              <a:ext uri="{FF2B5EF4-FFF2-40B4-BE49-F238E27FC236}">
                <a16:creationId xmlns:a16="http://schemas.microsoft.com/office/drawing/2014/main" id="{952C0E51-FCD1-4135-818E-2ED59DB32762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8" name="Textfeld 597">
            <a:extLst>
              <a:ext uri="{FF2B5EF4-FFF2-40B4-BE49-F238E27FC236}">
                <a16:creationId xmlns:a16="http://schemas.microsoft.com/office/drawing/2014/main" id="{8623FAF3-8A52-4F40-BC74-32D243AE786B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599" name="Textfeld 598">
            <a:extLst>
              <a:ext uri="{FF2B5EF4-FFF2-40B4-BE49-F238E27FC236}">
                <a16:creationId xmlns:a16="http://schemas.microsoft.com/office/drawing/2014/main" id="{D5F024B8-14F9-482D-8A60-C27973930461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0" name="Textfeld 599">
            <a:extLst>
              <a:ext uri="{FF2B5EF4-FFF2-40B4-BE49-F238E27FC236}">
                <a16:creationId xmlns:a16="http://schemas.microsoft.com/office/drawing/2014/main" id="{7209F69E-145F-44C5-8C29-BB00D156B2AA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1" name="Textfeld 600">
            <a:extLst>
              <a:ext uri="{FF2B5EF4-FFF2-40B4-BE49-F238E27FC236}">
                <a16:creationId xmlns:a16="http://schemas.microsoft.com/office/drawing/2014/main" id="{3FA50535-6156-4B4F-A183-D92BC91BB72B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2" name="Textfeld 601">
            <a:extLst>
              <a:ext uri="{FF2B5EF4-FFF2-40B4-BE49-F238E27FC236}">
                <a16:creationId xmlns:a16="http://schemas.microsoft.com/office/drawing/2014/main" id="{819477B0-330A-4F1D-A81A-E5555A99B221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3" name="Textfeld 602">
            <a:extLst>
              <a:ext uri="{FF2B5EF4-FFF2-40B4-BE49-F238E27FC236}">
                <a16:creationId xmlns:a16="http://schemas.microsoft.com/office/drawing/2014/main" id="{02E8D818-83DD-4203-B00E-8D4BF2B27235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4" name="Textfeld 603">
            <a:extLst>
              <a:ext uri="{FF2B5EF4-FFF2-40B4-BE49-F238E27FC236}">
                <a16:creationId xmlns:a16="http://schemas.microsoft.com/office/drawing/2014/main" id="{FB1F8A7F-7769-41D5-B34F-FF282B053AA5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5" name="Textfeld 604">
            <a:extLst>
              <a:ext uri="{FF2B5EF4-FFF2-40B4-BE49-F238E27FC236}">
                <a16:creationId xmlns:a16="http://schemas.microsoft.com/office/drawing/2014/main" id="{8494B893-6360-4229-98A9-8D7B03061516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6" name="Textfeld 605">
            <a:extLst>
              <a:ext uri="{FF2B5EF4-FFF2-40B4-BE49-F238E27FC236}">
                <a16:creationId xmlns:a16="http://schemas.microsoft.com/office/drawing/2014/main" id="{93C7C30C-C469-4B03-83C9-0A63969CD11D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7" name="Textfeld 606">
            <a:extLst>
              <a:ext uri="{FF2B5EF4-FFF2-40B4-BE49-F238E27FC236}">
                <a16:creationId xmlns:a16="http://schemas.microsoft.com/office/drawing/2014/main" id="{087FF208-E31A-4976-A7DD-73EB6D8BA3F9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8" name="Textfeld 607">
            <a:extLst>
              <a:ext uri="{FF2B5EF4-FFF2-40B4-BE49-F238E27FC236}">
                <a16:creationId xmlns:a16="http://schemas.microsoft.com/office/drawing/2014/main" id="{98D5EEBD-2AAC-4314-97CD-DCA603378520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09" name="Textfeld 608">
            <a:extLst>
              <a:ext uri="{FF2B5EF4-FFF2-40B4-BE49-F238E27FC236}">
                <a16:creationId xmlns:a16="http://schemas.microsoft.com/office/drawing/2014/main" id="{B7425AE4-4E2B-45A8-B1A2-2B8A5EDCED04}"/>
              </a:ext>
            </a:extLst>
          </p:cNvPr>
          <p:cNvSpPr txBox="1"/>
          <p:nvPr/>
        </p:nvSpPr>
        <p:spPr>
          <a:xfrm>
            <a:off x="9680726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610" name="Textfeld 609">
            <a:extLst>
              <a:ext uri="{FF2B5EF4-FFF2-40B4-BE49-F238E27FC236}">
                <a16:creationId xmlns:a16="http://schemas.microsoft.com/office/drawing/2014/main" id="{CAB23870-A15A-44E9-A501-D28BD3434272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1" name="Textfeld 610">
            <a:extLst>
              <a:ext uri="{FF2B5EF4-FFF2-40B4-BE49-F238E27FC236}">
                <a16:creationId xmlns:a16="http://schemas.microsoft.com/office/drawing/2014/main" id="{6B37F0E8-8F8D-412F-915D-01D63E50732D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2" name="Textfeld 611">
            <a:extLst>
              <a:ext uri="{FF2B5EF4-FFF2-40B4-BE49-F238E27FC236}">
                <a16:creationId xmlns:a16="http://schemas.microsoft.com/office/drawing/2014/main" id="{1F35F957-B5F7-4CD5-A8B2-6475B5C1963A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3" name="Textfeld 612">
            <a:extLst>
              <a:ext uri="{FF2B5EF4-FFF2-40B4-BE49-F238E27FC236}">
                <a16:creationId xmlns:a16="http://schemas.microsoft.com/office/drawing/2014/main" id="{5F286989-401E-4AE5-A671-2EE16C755C03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4" name="Textfeld 613">
            <a:extLst>
              <a:ext uri="{FF2B5EF4-FFF2-40B4-BE49-F238E27FC236}">
                <a16:creationId xmlns:a16="http://schemas.microsoft.com/office/drawing/2014/main" id="{5DC83E91-EED7-48FC-B356-2FE31CFFE53C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5" name="Textfeld 614">
            <a:extLst>
              <a:ext uri="{FF2B5EF4-FFF2-40B4-BE49-F238E27FC236}">
                <a16:creationId xmlns:a16="http://schemas.microsoft.com/office/drawing/2014/main" id="{BB037EA9-D52E-422D-A555-34932EA83A36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6" name="Textfeld 615">
            <a:extLst>
              <a:ext uri="{FF2B5EF4-FFF2-40B4-BE49-F238E27FC236}">
                <a16:creationId xmlns:a16="http://schemas.microsoft.com/office/drawing/2014/main" id="{B34D83C2-5BA4-491E-9275-10A1E01BC8F4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7" name="Textfeld 616">
            <a:extLst>
              <a:ext uri="{FF2B5EF4-FFF2-40B4-BE49-F238E27FC236}">
                <a16:creationId xmlns:a16="http://schemas.microsoft.com/office/drawing/2014/main" id="{A64AAF04-FFB0-4817-A018-88D6CBCE4C98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8" name="Textfeld 617">
            <a:extLst>
              <a:ext uri="{FF2B5EF4-FFF2-40B4-BE49-F238E27FC236}">
                <a16:creationId xmlns:a16="http://schemas.microsoft.com/office/drawing/2014/main" id="{B8E2892B-23EB-450D-9A3F-25EF9247AD3B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19" name="Textfeld 618">
            <a:extLst>
              <a:ext uri="{FF2B5EF4-FFF2-40B4-BE49-F238E27FC236}">
                <a16:creationId xmlns:a16="http://schemas.microsoft.com/office/drawing/2014/main" id="{6EA5028D-C874-4136-B165-A2D5C329AE56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0" name="Textfeld 619">
            <a:extLst>
              <a:ext uri="{FF2B5EF4-FFF2-40B4-BE49-F238E27FC236}">
                <a16:creationId xmlns:a16="http://schemas.microsoft.com/office/drawing/2014/main" id="{4139CA2F-8A61-4CB2-8F98-7AB3C49B3B96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1" name="Textfeld 620">
            <a:extLst>
              <a:ext uri="{FF2B5EF4-FFF2-40B4-BE49-F238E27FC236}">
                <a16:creationId xmlns:a16="http://schemas.microsoft.com/office/drawing/2014/main" id="{0A46472A-0233-41E0-878D-491C63C5E815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2" name="Textfeld 621">
            <a:extLst>
              <a:ext uri="{FF2B5EF4-FFF2-40B4-BE49-F238E27FC236}">
                <a16:creationId xmlns:a16="http://schemas.microsoft.com/office/drawing/2014/main" id="{D9A285F7-436A-40E5-AA0E-D70ADDD9EB1B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3" name="Textfeld 622">
            <a:extLst>
              <a:ext uri="{FF2B5EF4-FFF2-40B4-BE49-F238E27FC236}">
                <a16:creationId xmlns:a16="http://schemas.microsoft.com/office/drawing/2014/main" id="{D2EAF59B-111B-4B43-98D0-2BC39118EB7A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4" name="Textfeld 623">
            <a:extLst>
              <a:ext uri="{FF2B5EF4-FFF2-40B4-BE49-F238E27FC236}">
                <a16:creationId xmlns:a16="http://schemas.microsoft.com/office/drawing/2014/main" id="{CB96D079-D671-4D53-AFF6-C3640428E18B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5" name="Textfeld 624">
            <a:extLst>
              <a:ext uri="{FF2B5EF4-FFF2-40B4-BE49-F238E27FC236}">
                <a16:creationId xmlns:a16="http://schemas.microsoft.com/office/drawing/2014/main" id="{ACA9FF6E-72CD-4F28-8ADA-67A83A37EB38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6" name="Textfeld 625">
            <a:extLst>
              <a:ext uri="{FF2B5EF4-FFF2-40B4-BE49-F238E27FC236}">
                <a16:creationId xmlns:a16="http://schemas.microsoft.com/office/drawing/2014/main" id="{C1B22D64-D120-4B92-B2F1-792E62D89685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7" name="Textfeld 626">
            <a:extLst>
              <a:ext uri="{FF2B5EF4-FFF2-40B4-BE49-F238E27FC236}">
                <a16:creationId xmlns:a16="http://schemas.microsoft.com/office/drawing/2014/main" id="{8F17AA66-49FA-4F74-B4A7-49BFCCE051B9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8" name="Textfeld 627">
            <a:extLst>
              <a:ext uri="{FF2B5EF4-FFF2-40B4-BE49-F238E27FC236}">
                <a16:creationId xmlns:a16="http://schemas.microsoft.com/office/drawing/2014/main" id="{7A067F39-F9E8-4561-80A6-CEB82D3988F9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29" name="Textfeld 628">
            <a:extLst>
              <a:ext uri="{FF2B5EF4-FFF2-40B4-BE49-F238E27FC236}">
                <a16:creationId xmlns:a16="http://schemas.microsoft.com/office/drawing/2014/main" id="{0BC8E20F-00BC-4272-AA2D-EAF079AC7363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30" name="Textfeld 629">
            <a:extLst>
              <a:ext uri="{FF2B5EF4-FFF2-40B4-BE49-F238E27FC236}">
                <a16:creationId xmlns:a16="http://schemas.microsoft.com/office/drawing/2014/main" id="{59A0C9BF-84B4-409A-95B5-761F1BC412F3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31" name="Textfeld 630">
            <a:extLst>
              <a:ext uri="{FF2B5EF4-FFF2-40B4-BE49-F238E27FC236}">
                <a16:creationId xmlns:a16="http://schemas.microsoft.com/office/drawing/2014/main" id="{2D7FB1FC-EE33-471D-9783-317CB43CAE8A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32" name="Textfeld 631">
            <a:extLst>
              <a:ext uri="{FF2B5EF4-FFF2-40B4-BE49-F238E27FC236}">
                <a16:creationId xmlns:a16="http://schemas.microsoft.com/office/drawing/2014/main" id="{C9D1E0B6-DC0B-4267-AC08-C4DF9E665C22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33" name="Textfeld 632">
            <a:extLst>
              <a:ext uri="{FF2B5EF4-FFF2-40B4-BE49-F238E27FC236}">
                <a16:creationId xmlns:a16="http://schemas.microsoft.com/office/drawing/2014/main" id="{B45FDF73-A3F7-400D-B842-0093A315AC43}"/>
              </a:ext>
            </a:extLst>
          </p:cNvPr>
          <p:cNvSpPr txBox="1"/>
          <p:nvPr/>
        </p:nvSpPr>
        <p:spPr>
          <a:xfrm>
            <a:off x="10299331" y="1199940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634" name="Textfeld 633">
            <a:extLst>
              <a:ext uri="{FF2B5EF4-FFF2-40B4-BE49-F238E27FC236}">
                <a16:creationId xmlns:a16="http://schemas.microsoft.com/office/drawing/2014/main" id="{B24F103D-96F5-43CD-BDB3-64E94B72573F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35" name="Textfeld 634">
            <a:extLst>
              <a:ext uri="{FF2B5EF4-FFF2-40B4-BE49-F238E27FC236}">
                <a16:creationId xmlns:a16="http://schemas.microsoft.com/office/drawing/2014/main" id="{56D5706F-FF64-40DD-8830-B5322637F768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36" name="Textfeld 635">
            <a:extLst>
              <a:ext uri="{FF2B5EF4-FFF2-40B4-BE49-F238E27FC236}">
                <a16:creationId xmlns:a16="http://schemas.microsoft.com/office/drawing/2014/main" id="{509C123E-7CFD-414B-9CE6-9247F8171290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37" name="Textfeld 636">
            <a:extLst>
              <a:ext uri="{FF2B5EF4-FFF2-40B4-BE49-F238E27FC236}">
                <a16:creationId xmlns:a16="http://schemas.microsoft.com/office/drawing/2014/main" id="{B12E97D6-DBBB-4ECF-874F-D6F8EBBD516D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38" name="Textfeld 637">
            <a:extLst>
              <a:ext uri="{FF2B5EF4-FFF2-40B4-BE49-F238E27FC236}">
                <a16:creationId xmlns:a16="http://schemas.microsoft.com/office/drawing/2014/main" id="{2F2B5098-93D2-46CF-913E-D1D9B446C884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39" name="Textfeld 638">
            <a:extLst>
              <a:ext uri="{FF2B5EF4-FFF2-40B4-BE49-F238E27FC236}">
                <a16:creationId xmlns:a16="http://schemas.microsoft.com/office/drawing/2014/main" id="{F34ABC3E-20EE-41D8-B29A-7F06BEF48B09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0" name="Textfeld 639">
            <a:extLst>
              <a:ext uri="{FF2B5EF4-FFF2-40B4-BE49-F238E27FC236}">
                <a16:creationId xmlns:a16="http://schemas.microsoft.com/office/drawing/2014/main" id="{6CEDCEFF-99B4-44CE-92C4-F0347E7D850C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1" name="Textfeld 640">
            <a:extLst>
              <a:ext uri="{FF2B5EF4-FFF2-40B4-BE49-F238E27FC236}">
                <a16:creationId xmlns:a16="http://schemas.microsoft.com/office/drawing/2014/main" id="{0811EFE1-3864-47FA-A658-4E87DC0ACA5B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2" name="Textfeld 641">
            <a:extLst>
              <a:ext uri="{FF2B5EF4-FFF2-40B4-BE49-F238E27FC236}">
                <a16:creationId xmlns:a16="http://schemas.microsoft.com/office/drawing/2014/main" id="{7D402F90-F3F9-4842-B5A3-429FBA2C89DE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3" name="Textfeld 642">
            <a:extLst>
              <a:ext uri="{FF2B5EF4-FFF2-40B4-BE49-F238E27FC236}">
                <a16:creationId xmlns:a16="http://schemas.microsoft.com/office/drawing/2014/main" id="{F7F20977-7F47-440F-9DFC-38FF78CE544B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4" name="Textfeld 643">
            <a:extLst>
              <a:ext uri="{FF2B5EF4-FFF2-40B4-BE49-F238E27FC236}">
                <a16:creationId xmlns:a16="http://schemas.microsoft.com/office/drawing/2014/main" id="{C9B0019A-0852-420D-B578-2453F576A6BB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5" name="Textfeld 644">
            <a:extLst>
              <a:ext uri="{FF2B5EF4-FFF2-40B4-BE49-F238E27FC236}">
                <a16:creationId xmlns:a16="http://schemas.microsoft.com/office/drawing/2014/main" id="{F66B8A92-425F-4EC5-80C0-8B8B1569D20F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6" name="Textfeld 645">
            <a:extLst>
              <a:ext uri="{FF2B5EF4-FFF2-40B4-BE49-F238E27FC236}">
                <a16:creationId xmlns:a16="http://schemas.microsoft.com/office/drawing/2014/main" id="{F2818E39-4BA5-49CD-9959-0A39B2B21499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7" name="Textfeld 646">
            <a:extLst>
              <a:ext uri="{FF2B5EF4-FFF2-40B4-BE49-F238E27FC236}">
                <a16:creationId xmlns:a16="http://schemas.microsoft.com/office/drawing/2014/main" id="{600823B2-9148-40E4-886B-782ED26AF809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8" name="Textfeld 647">
            <a:extLst>
              <a:ext uri="{FF2B5EF4-FFF2-40B4-BE49-F238E27FC236}">
                <a16:creationId xmlns:a16="http://schemas.microsoft.com/office/drawing/2014/main" id="{B69A1630-C73E-4DFD-B946-D1D3C2BB5CCC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49" name="Textfeld 648">
            <a:extLst>
              <a:ext uri="{FF2B5EF4-FFF2-40B4-BE49-F238E27FC236}">
                <a16:creationId xmlns:a16="http://schemas.microsoft.com/office/drawing/2014/main" id="{2CDD0D1D-8422-4F95-B73A-C88B86A4584D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0" name="Textfeld 649">
            <a:extLst>
              <a:ext uri="{FF2B5EF4-FFF2-40B4-BE49-F238E27FC236}">
                <a16:creationId xmlns:a16="http://schemas.microsoft.com/office/drawing/2014/main" id="{4FBE0F59-96B9-458C-AD0B-F162B3FE70EF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1" name="Textfeld 650">
            <a:extLst>
              <a:ext uri="{FF2B5EF4-FFF2-40B4-BE49-F238E27FC236}">
                <a16:creationId xmlns:a16="http://schemas.microsoft.com/office/drawing/2014/main" id="{58FFA28B-7A8E-4D72-AC7E-CF0A6E5F8CF6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2" name="Textfeld 651">
            <a:extLst>
              <a:ext uri="{FF2B5EF4-FFF2-40B4-BE49-F238E27FC236}">
                <a16:creationId xmlns:a16="http://schemas.microsoft.com/office/drawing/2014/main" id="{A9E8876A-9711-4429-9A82-6E0C01E24563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3" name="Textfeld 652">
            <a:extLst>
              <a:ext uri="{FF2B5EF4-FFF2-40B4-BE49-F238E27FC236}">
                <a16:creationId xmlns:a16="http://schemas.microsoft.com/office/drawing/2014/main" id="{CD0C19DD-6607-498E-8E08-D443F7E6D3C4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4" name="Textfeld 653">
            <a:extLst>
              <a:ext uri="{FF2B5EF4-FFF2-40B4-BE49-F238E27FC236}">
                <a16:creationId xmlns:a16="http://schemas.microsoft.com/office/drawing/2014/main" id="{73A2B9DD-5C49-451F-87C5-EAFB87ED6F22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5" name="Textfeld 654">
            <a:extLst>
              <a:ext uri="{FF2B5EF4-FFF2-40B4-BE49-F238E27FC236}">
                <a16:creationId xmlns:a16="http://schemas.microsoft.com/office/drawing/2014/main" id="{74862F7F-A554-4F2E-AEFB-D800EF9DEDEB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6" name="Textfeld 655">
            <a:extLst>
              <a:ext uri="{FF2B5EF4-FFF2-40B4-BE49-F238E27FC236}">
                <a16:creationId xmlns:a16="http://schemas.microsoft.com/office/drawing/2014/main" id="{0933AAAA-AD18-4691-B5DF-53967C57FBEE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7" name="Textfeld 656">
            <a:extLst>
              <a:ext uri="{FF2B5EF4-FFF2-40B4-BE49-F238E27FC236}">
                <a16:creationId xmlns:a16="http://schemas.microsoft.com/office/drawing/2014/main" id="{2668C6BE-8A0C-4000-AC98-1222A0F81A7F}"/>
              </a:ext>
            </a:extLst>
          </p:cNvPr>
          <p:cNvSpPr txBox="1"/>
          <p:nvPr/>
        </p:nvSpPr>
        <p:spPr>
          <a:xfrm>
            <a:off x="9680726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658" name="Textfeld 657">
            <a:extLst>
              <a:ext uri="{FF2B5EF4-FFF2-40B4-BE49-F238E27FC236}">
                <a16:creationId xmlns:a16="http://schemas.microsoft.com/office/drawing/2014/main" id="{1EAB7347-0FBE-4E67-96F2-F50B8228517A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59" name="Textfeld 658">
            <a:extLst>
              <a:ext uri="{FF2B5EF4-FFF2-40B4-BE49-F238E27FC236}">
                <a16:creationId xmlns:a16="http://schemas.microsoft.com/office/drawing/2014/main" id="{2F5FB61A-48F4-4340-B814-EC0A4B22833B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0" name="Textfeld 659">
            <a:extLst>
              <a:ext uri="{FF2B5EF4-FFF2-40B4-BE49-F238E27FC236}">
                <a16:creationId xmlns:a16="http://schemas.microsoft.com/office/drawing/2014/main" id="{290B140B-160B-4C93-A9B2-3D7F691CBD90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1" name="Textfeld 660">
            <a:extLst>
              <a:ext uri="{FF2B5EF4-FFF2-40B4-BE49-F238E27FC236}">
                <a16:creationId xmlns:a16="http://schemas.microsoft.com/office/drawing/2014/main" id="{6EC21F1B-A7A0-4791-9811-508A097AECCE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2" name="Textfeld 661">
            <a:extLst>
              <a:ext uri="{FF2B5EF4-FFF2-40B4-BE49-F238E27FC236}">
                <a16:creationId xmlns:a16="http://schemas.microsoft.com/office/drawing/2014/main" id="{4F85B93F-07D2-481F-AB2B-BAB20F1FF170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3" name="Textfeld 662">
            <a:extLst>
              <a:ext uri="{FF2B5EF4-FFF2-40B4-BE49-F238E27FC236}">
                <a16:creationId xmlns:a16="http://schemas.microsoft.com/office/drawing/2014/main" id="{D168E1EB-449F-4FFF-9231-94549004BE3A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4" name="Textfeld 663">
            <a:extLst>
              <a:ext uri="{FF2B5EF4-FFF2-40B4-BE49-F238E27FC236}">
                <a16:creationId xmlns:a16="http://schemas.microsoft.com/office/drawing/2014/main" id="{2562C68D-87F4-469C-B3B4-D425DCEFDB51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5" name="Textfeld 664">
            <a:extLst>
              <a:ext uri="{FF2B5EF4-FFF2-40B4-BE49-F238E27FC236}">
                <a16:creationId xmlns:a16="http://schemas.microsoft.com/office/drawing/2014/main" id="{F5183373-756E-4EEB-BAC4-9472F00C2BBE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6" name="Textfeld 665">
            <a:extLst>
              <a:ext uri="{FF2B5EF4-FFF2-40B4-BE49-F238E27FC236}">
                <a16:creationId xmlns:a16="http://schemas.microsoft.com/office/drawing/2014/main" id="{E8D644F8-2152-493A-A920-5795FF7EF2E2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7" name="Textfeld 666">
            <a:extLst>
              <a:ext uri="{FF2B5EF4-FFF2-40B4-BE49-F238E27FC236}">
                <a16:creationId xmlns:a16="http://schemas.microsoft.com/office/drawing/2014/main" id="{FAC8805A-B956-4E06-AFFB-6F18581012EE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8" name="Textfeld 667">
            <a:extLst>
              <a:ext uri="{FF2B5EF4-FFF2-40B4-BE49-F238E27FC236}">
                <a16:creationId xmlns:a16="http://schemas.microsoft.com/office/drawing/2014/main" id="{285D91CC-DED6-414A-942C-9C86422B30D3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69" name="Textfeld 668">
            <a:extLst>
              <a:ext uri="{FF2B5EF4-FFF2-40B4-BE49-F238E27FC236}">
                <a16:creationId xmlns:a16="http://schemas.microsoft.com/office/drawing/2014/main" id="{C9B7D075-BF24-4CB4-8139-7C24A268FFBB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0" name="Textfeld 669">
            <a:extLst>
              <a:ext uri="{FF2B5EF4-FFF2-40B4-BE49-F238E27FC236}">
                <a16:creationId xmlns:a16="http://schemas.microsoft.com/office/drawing/2014/main" id="{46CD8E15-33C6-4878-A7B7-19F3E787441B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1" name="Textfeld 670">
            <a:extLst>
              <a:ext uri="{FF2B5EF4-FFF2-40B4-BE49-F238E27FC236}">
                <a16:creationId xmlns:a16="http://schemas.microsoft.com/office/drawing/2014/main" id="{65DA8546-28F4-419F-A582-95C71BC3E03A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2" name="Textfeld 671">
            <a:extLst>
              <a:ext uri="{FF2B5EF4-FFF2-40B4-BE49-F238E27FC236}">
                <a16:creationId xmlns:a16="http://schemas.microsoft.com/office/drawing/2014/main" id="{4EEF98A9-DF61-458F-9F8A-CBDF0D88C8C4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3" name="Textfeld 672">
            <a:extLst>
              <a:ext uri="{FF2B5EF4-FFF2-40B4-BE49-F238E27FC236}">
                <a16:creationId xmlns:a16="http://schemas.microsoft.com/office/drawing/2014/main" id="{49BA6DE4-548D-42E8-9B02-4A115C65CF1A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4" name="Textfeld 673">
            <a:extLst>
              <a:ext uri="{FF2B5EF4-FFF2-40B4-BE49-F238E27FC236}">
                <a16:creationId xmlns:a16="http://schemas.microsoft.com/office/drawing/2014/main" id="{B0F7128C-0091-49AC-9920-567022B873DE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5" name="Textfeld 674">
            <a:extLst>
              <a:ext uri="{FF2B5EF4-FFF2-40B4-BE49-F238E27FC236}">
                <a16:creationId xmlns:a16="http://schemas.microsoft.com/office/drawing/2014/main" id="{BDF75E27-C754-47D8-BA62-769E8670FA10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6" name="Textfeld 675">
            <a:extLst>
              <a:ext uri="{FF2B5EF4-FFF2-40B4-BE49-F238E27FC236}">
                <a16:creationId xmlns:a16="http://schemas.microsoft.com/office/drawing/2014/main" id="{0A49003D-2498-4D18-A4A4-048DE391A205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7" name="Textfeld 676">
            <a:extLst>
              <a:ext uri="{FF2B5EF4-FFF2-40B4-BE49-F238E27FC236}">
                <a16:creationId xmlns:a16="http://schemas.microsoft.com/office/drawing/2014/main" id="{AA088559-76FE-4ADC-9418-31920EDEBE7C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8" name="Textfeld 677">
            <a:extLst>
              <a:ext uri="{FF2B5EF4-FFF2-40B4-BE49-F238E27FC236}">
                <a16:creationId xmlns:a16="http://schemas.microsoft.com/office/drawing/2014/main" id="{0E03139D-24C6-413D-BF3C-FE440373A5D9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79" name="Textfeld 678">
            <a:extLst>
              <a:ext uri="{FF2B5EF4-FFF2-40B4-BE49-F238E27FC236}">
                <a16:creationId xmlns:a16="http://schemas.microsoft.com/office/drawing/2014/main" id="{12CF2422-C46E-4849-9800-9F4F8F9CF36E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80" name="Textfeld 679">
            <a:extLst>
              <a:ext uri="{FF2B5EF4-FFF2-40B4-BE49-F238E27FC236}">
                <a16:creationId xmlns:a16="http://schemas.microsoft.com/office/drawing/2014/main" id="{29CDEC39-B23D-40E4-BCB7-FA35EDB0ADBD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81" name="Textfeld 680">
            <a:extLst>
              <a:ext uri="{FF2B5EF4-FFF2-40B4-BE49-F238E27FC236}">
                <a16:creationId xmlns:a16="http://schemas.microsoft.com/office/drawing/2014/main" id="{3B398514-F756-43D3-BE74-AA8E498648A5}"/>
              </a:ext>
            </a:extLst>
          </p:cNvPr>
          <p:cNvSpPr txBox="1"/>
          <p:nvPr/>
        </p:nvSpPr>
        <p:spPr>
          <a:xfrm>
            <a:off x="10299331" y="1588237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682" name="Textfeld 681">
            <a:extLst>
              <a:ext uri="{FF2B5EF4-FFF2-40B4-BE49-F238E27FC236}">
                <a16:creationId xmlns:a16="http://schemas.microsoft.com/office/drawing/2014/main" id="{DA52FC48-06DE-434E-8838-1B4A2C56E5EC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4:</a:t>
            </a:r>
          </a:p>
        </p:txBody>
      </p:sp>
    </p:spTree>
    <p:extLst>
      <p:ext uri="{BB962C8B-B14F-4D97-AF65-F5344CB8AC3E}">
        <p14:creationId xmlns:p14="http://schemas.microsoft.com/office/powerpoint/2010/main" val="208053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91D5E06E-1E30-46FB-8A06-F609D3BD4492}"/>
                  </a:ext>
                </a:extLst>
              </p14:cNvPr>
              <p14:cNvContentPartPr/>
              <p14:nvPr/>
            </p14:nvContentPartPr>
            <p14:xfrm>
              <a:off x="3628454" y="656955"/>
              <a:ext cx="360" cy="36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91D5E06E-1E30-46FB-8A06-F609D3BD44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9454" y="6479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F1905F3D-FCD4-48F7-A177-312BE6EE85F3}"/>
                  </a:ext>
                </a:extLst>
              </p14:cNvPr>
              <p14:cNvContentPartPr/>
              <p14:nvPr/>
            </p14:nvContentPartPr>
            <p14:xfrm>
              <a:off x="3447734" y="742635"/>
              <a:ext cx="360" cy="360"/>
            </p14:xfrm>
          </p:contentPart>
        </mc:Choice>
        <mc:Fallback xmlns=""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F1905F3D-FCD4-48F7-A177-312BE6EE85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8734" y="73363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Grafik 54" descr="Katze">
            <a:extLst>
              <a:ext uri="{FF2B5EF4-FFF2-40B4-BE49-F238E27FC236}">
                <a16:creationId xmlns:a16="http://schemas.microsoft.com/office/drawing/2014/main" id="{E76CB5D6-B96C-4127-A357-721C9CB3B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0629" y="1037054"/>
            <a:ext cx="690440" cy="690440"/>
          </a:xfrm>
          <a:prstGeom prst="rect">
            <a:avLst/>
          </a:prstGeom>
        </p:spPr>
      </p:pic>
      <p:pic>
        <p:nvPicPr>
          <p:cNvPr id="57" name="Grafik 56" descr="Hund">
            <a:extLst>
              <a:ext uri="{FF2B5EF4-FFF2-40B4-BE49-F238E27FC236}">
                <a16:creationId xmlns:a16="http://schemas.microsoft.com/office/drawing/2014/main" id="{0EF4F75D-224C-4645-9427-E8D632C37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6560" y="1174700"/>
            <a:ext cx="690440" cy="690440"/>
          </a:xfrm>
          <a:prstGeom prst="rect">
            <a:avLst/>
          </a:prstGeom>
        </p:spPr>
      </p:pic>
      <p:pic>
        <p:nvPicPr>
          <p:cNvPr id="59" name="Grafik 58" descr="Goldfischglas">
            <a:extLst>
              <a:ext uri="{FF2B5EF4-FFF2-40B4-BE49-F238E27FC236}">
                <a16:creationId xmlns:a16="http://schemas.microsoft.com/office/drawing/2014/main" id="{87F6A62B-BDEC-452C-83A2-AEAC5D0AB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8666" y="2165303"/>
            <a:ext cx="690440" cy="690440"/>
          </a:xfrm>
          <a:prstGeom prst="rect">
            <a:avLst/>
          </a:prstGeom>
        </p:spPr>
      </p:pic>
      <p:pic>
        <p:nvPicPr>
          <p:cNvPr id="61" name="Grafik 60" descr="Hamster">
            <a:extLst>
              <a:ext uri="{FF2B5EF4-FFF2-40B4-BE49-F238E27FC236}">
                <a16:creationId xmlns:a16="http://schemas.microsoft.com/office/drawing/2014/main" id="{B2521904-EFBE-4E1D-AABD-25771C3C01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6767" y="3117789"/>
            <a:ext cx="690440" cy="690440"/>
          </a:xfrm>
          <a:prstGeom prst="rect">
            <a:avLst/>
          </a:prstGeom>
        </p:spPr>
      </p:pic>
      <p:pic>
        <p:nvPicPr>
          <p:cNvPr id="63" name="Grafik 62" descr="Kaninchen">
            <a:extLst>
              <a:ext uri="{FF2B5EF4-FFF2-40B4-BE49-F238E27FC236}">
                <a16:creationId xmlns:a16="http://schemas.microsoft.com/office/drawing/2014/main" id="{96799753-A465-4AE5-8180-6A962EE2CD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28226" y="3238585"/>
            <a:ext cx="690440" cy="690440"/>
          </a:xfrm>
          <a:prstGeom prst="rect">
            <a:avLst/>
          </a:prstGeom>
        </p:spPr>
      </p:pic>
      <p:pic>
        <p:nvPicPr>
          <p:cNvPr id="65" name="Grafik 64" descr="Ratte">
            <a:extLst>
              <a:ext uri="{FF2B5EF4-FFF2-40B4-BE49-F238E27FC236}">
                <a16:creationId xmlns:a16="http://schemas.microsoft.com/office/drawing/2014/main" id="{55417A0F-9FC8-4606-A9F2-A723113446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0348" y="3413137"/>
            <a:ext cx="690440" cy="690440"/>
          </a:xfrm>
          <a:prstGeom prst="rect">
            <a:avLst/>
          </a:prstGeom>
        </p:spPr>
      </p:pic>
      <p:pic>
        <p:nvPicPr>
          <p:cNvPr id="67" name="Grafik 66" descr="Schlange">
            <a:extLst>
              <a:ext uri="{FF2B5EF4-FFF2-40B4-BE49-F238E27FC236}">
                <a16:creationId xmlns:a16="http://schemas.microsoft.com/office/drawing/2014/main" id="{49A2C523-CB01-4301-924E-77917E9811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92140" y="3854053"/>
            <a:ext cx="690440" cy="690440"/>
          </a:xfrm>
          <a:prstGeom prst="rect">
            <a:avLst/>
          </a:prstGeom>
        </p:spPr>
      </p:pic>
      <p:pic>
        <p:nvPicPr>
          <p:cNvPr id="69" name="Grafik 68" descr="Schildkröte">
            <a:extLst>
              <a:ext uri="{FF2B5EF4-FFF2-40B4-BE49-F238E27FC236}">
                <a16:creationId xmlns:a16="http://schemas.microsoft.com/office/drawing/2014/main" id="{7CAD5D4C-F4E7-403E-9B42-B27243D539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63215" y="3322354"/>
            <a:ext cx="690440" cy="690440"/>
          </a:xfrm>
          <a:prstGeom prst="rect">
            <a:avLst/>
          </a:prstGeom>
        </p:spPr>
      </p:pic>
      <p:pic>
        <p:nvPicPr>
          <p:cNvPr id="71" name="Grafik 70" descr="Frosch">
            <a:extLst>
              <a:ext uri="{FF2B5EF4-FFF2-40B4-BE49-F238E27FC236}">
                <a16:creationId xmlns:a16="http://schemas.microsoft.com/office/drawing/2014/main" id="{2D17C546-B6B7-4021-90B7-50BAC708E8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370831" y="3258633"/>
            <a:ext cx="690440" cy="690440"/>
          </a:xfrm>
          <a:prstGeom prst="rect">
            <a:avLst/>
          </a:prstGeom>
        </p:spPr>
      </p:pic>
      <p:pic>
        <p:nvPicPr>
          <p:cNvPr id="75" name="Grafik 74" descr="Krokodil">
            <a:extLst>
              <a:ext uri="{FF2B5EF4-FFF2-40B4-BE49-F238E27FC236}">
                <a16:creationId xmlns:a16="http://schemas.microsoft.com/office/drawing/2014/main" id="{EB6B2892-A40A-4324-8A6D-442F43849E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57437" y="5238808"/>
            <a:ext cx="690440" cy="690440"/>
          </a:xfrm>
          <a:prstGeom prst="rect">
            <a:avLst/>
          </a:prstGeom>
        </p:spPr>
      </p:pic>
      <p:pic>
        <p:nvPicPr>
          <p:cNvPr id="77" name="Grafik 76" descr="Fledermäuse">
            <a:extLst>
              <a:ext uri="{FF2B5EF4-FFF2-40B4-BE49-F238E27FC236}">
                <a16:creationId xmlns:a16="http://schemas.microsoft.com/office/drawing/2014/main" id="{9ABED5CC-18A1-47D7-AAE1-1C7983F31C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368498" y="3854053"/>
            <a:ext cx="690440" cy="690440"/>
          </a:xfrm>
          <a:prstGeom prst="rect">
            <a:avLst/>
          </a:prstGeom>
        </p:spPr>
      </p:pic>
      <p:pic>
        <p:nvPicPr>
          <p:cNvPr id="79" name="Grafik 78" descr="Spatz">
            <a:extLst>
              <a:ext uri="{FF2B5EF4-FFF2-40B4-BE49-F238E27FC236}">
                <a16:creationId xmlns:a16="http://schemas.microsoft.com/office/drawing/2014/main" id="{CA42E513-4197-463A-A30D-8D28311F9D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17323" y="4390841"/>
            <a:ext cx="690440" cy="690440"/>
          </a:xfrm>
          <a:prstGeom prst="rect">
            <a:avLst/>
          </a:prstGeom>
        </p:spPr>
      </p:pic>
      <p:pic>
        <p:nvPicPr>
          <p:cNvPr id="81" name="Grafik 80" descr="Kolibri">
            <a:extLst>
              <a:ext uri="{FF2B5EF4-FFF2-40B4-BE49-F238E27FC236}">
                <a16:creationId xmlns:a16="http://schemas.microsoft.com/office/drawing/2014/main" id="{5A1C5C07-E854-4313-8C4D-D09E5C2628E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447637" y="4448922"/>
            <a:ext cx="690440" cy="690440"/>
          </a:xfrm>
          <a:prstGeom prst="rect">
            <a:avLst/>
          </a:prstGeom>
        </p:spPr>
      </p:pic>
      <p:pic>
        <p:nvPicPr>
          <p:cNvPr id="83" name="Grafik 82" descr="Eule">
            <a:extLst>
              <a:ext uri="{FF2B5EF4-FFF2-40B4-BE49-F238E27FC236}">
                <a16:creationId xmlns:a16="http://schemas.microsoft.com/office/drawing/2014/main" id="{80F0AE7B-BB22-435D-9732-941203023D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10969" y="1885652"/>
            <a:ext cx="690440" cy="690440"/>
          </a:xfrm>
          <a:prstGeom prst="rect">
            <a:avLst/>
          </a:prstGeom>
        </p:spPr>
      </p:pic>
      <p:pic>
        <p:nvPicPr>
          <p:cNvPr id="85" name="Grafik 84" descr="Pfau">
            <a:extLst>
              <a:ext uri="{FF2B5EF4-FFF2-40B4-BE49-F238E27FC236}">
                <a16:creationId xmlns:a16="http://schemas.microsoft.com/office/drawing/2014/main" id="{38875C8A-6334-48C7-B37F-7647D79BB54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725514" y="1990200"/>
            <a:ext cx="690440" cy="690440"/>
          </a:xfrm>
          <a:prstGeom prst="rect">
            <a:avLst/>
          </a:prstGeom>
        </p:spPr>
      </p:pic>
      <p:pic>
        <p:nvPicPr>
          <p:cNvPr id="87" name="Grafik 86" descr="Löwe">
            <a:extLst>
              <a:ext uri="{FF2B5EF4-FFF2-40B4-BE49-F238E27FC236}">
                <a16:creationId xmlns:a16="http://schemas.microsoft.com/office/drawing/2014/main" id="{6E9BE2B8-107E-4487-BE56-77E6C6CA2F9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305755" y="851036"/>
            <a:ext cx="690440" cy="690440"/>
          </a:xfrm>
          <a:prstGeom prst="rect">
            <a:avLst/>
          </a:prstGeom>
        </p:spPr>
      </p:pic>
      <p:pic>
        <p:nvPicPr>
          <p:cNvPr id="89" name="Grafik 88" descr="Flusspferd">
            <a:extLst>
              <a:ext uri="{FF2B5EF4-FFF2-40B4-BE49-F238E27FC236}">
                <a16:creationId xmlns:a16="http://schemas.microsoft.com/office/drawing/2014/main" id="{434534B6-9680-4023-9806-AAE1ED1AE91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597300" y="999870"/>
            <a:ext cx="690440" cy="690440"/>
          </a:xfrm>
          <a:prstGeom prst="rect">
            <a:avLst/>
          </a:prstGeom>
        </p:spPr>
      </p:pic>
      <p:pic>
        <p:nvPicPr>
          <p:cNvPr id="91" name="Grafik 90" descr="Nashorn">
            <a:extLst>
              <a:ext uri="{FF2B5EF4-FFF2-40B4-BE49-F238E27FC236}">
                <a16:creationId xmlns:a16="http://schemas.microsoft.com/office/drawing/2014/main" id="{A62C9EAC-CD8E-4ACD-A755-21CD2A4B516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605009" y="1572114"/>
            <a:ext cx="690440" cy="690440"/>
          </a:xfrm>
          <a:prstGeom prst="rect">
            <a:avLst/>
          </a:prstGeom>
        </p:spPr>
      </p:pic>
      <p:pic>
        <p:nvPicPr>
          <p:cNvPr id="93" name="Grafik 92" descr="Elefant">
            <a:extLst>
              <a:ext uri="{FF2B5EF4-FFF2-40B4-BE49-F238E27FC236}">
                <a16:creationId xmlns:a16="http://schemas.microsoft.com/office/drawing/2014/main" id="{8FBAA6A2-9446-45A0-AD37-3ADDE403FA5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324010" y="1662487"/>
            <a:ext cx="690440" cy="690440"/>
          </a:xfrm>
          <a:prstGeom prst="rect">
            <a:avLst/>
          </a:prstGeom>
        </p:spPr>
      </p:pic>
      <p:pic>
        <p:nvPicPr>
          <p:cNvPr id="95" name="Grafik 94" descr="Pfotenabdrücke">
            <a:extLst>
              <a:ext uri="{FF2B5EF4-FFF2-40B4-BE49-F238E27FC236}">
                <a16:creationId xmlns:a16="http://schemas.microsoft.com/office/drawing/2014/main" id="{09F32DC8-85D8-4B0A-9CE4-843D12D4D7E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329078" y="1390544"/>
            <a:ext cx="690440" cy="690440"/>
          </a:xfrm>
          <a:prstGeom prst="rect">
            <a:avLst/>
          </a:prstGeom>
        </p:spPr>
      </p:pic>
      <p:pic>
        <p:nvPicPr>
          <p:cNvPr id="97" name="Grafik 96" descr="Einhorn">
            <a:extLst>
              <a:ext uri="{FF2B5EF4-FFF2-40B4-BE49-F238E27FC236}">
                <a16:creationId xmlns:a16="http://schemas.microsoft.com/office/drawing/2014/main" id="{DAB62EEE-C010-4F3A-9C3A-4DC6C1752D3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704394" y="2632756"/>
            <a:ext cx="690440" cy="690440"/>
          </a:xfrm>
          <a:prstGeom prst="rect">
            <a:avLst/>
          </a:prstGeom>
        </p:spPr>
      </p:pic>
      <p:pic>
        <p:nvPicPr>
          <p:cNvPr id="99" name="Grafik 98" descr="Giraffe">
            <a:extLst>
              <a:ext uri="{FF2B5EF4-FFF2-40B4-BE49-F238E27FC236}">
                <a16:creationId xmlns:a16="http://schemas.microsoft.com/office/drawing/2014/main" id="{63BCE729-3C63-4D97-9EDE-0F281D2FFB8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372065" y="4958646"/>
            <a:ext cx="690440" cy="690440"/>
          </a:xfrm>
          <a:prstGeom prst="rect">
            <a:avLst/>
          </a:prstGeom>
        </p:spPr>
      </p:pic>
      <p:pic>
        <p:nvPicPr>
          <p:cNvPr id="101" name="Grafik 100" descr="Zebra">
            <a:extLst>
              <a:ext uri="{FF2B5EF4-FFF2-40B4-BE49-F238E27FC236}">
                <a16:creationId xmlns:a16="http://schemas.microsoft.com/office/drawing/2014/main" id="{D8EF8DDB-6DB0-4015-94EB-B37034A9EA2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552130" y="4915767"/>
            <a:ext cx="690440" cy="690440"/>
          </a:xfrm>
          <a:prstGeom prst="rect">
            <a:avLst/>
          </a:prstGeom>
        </p:spPr>
      </p:pic>
      <p:pic>
        <p:nvPicPr>
          <p:cNvPr id="103" name="Grafik 102" descr="Krebs">
            <a:extLst>
              <a:ext uri="{FF2B5EF4-FFF2-40B4-BE49-F238E27FC236}">
                <a16:creationId xmlns:a16="http://schemas.microsoft.com/office/drawing/2014/main" id="{93A1A0AE-1133-4219-90FB-2D81666FDC7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829946" y="5009484"/>
            <a:ext cx="690440" cy="690440"/>
          </a:xfrm>
          <a:prstGeom prst="rect">
            <a:avLst/>
          </a:prstGeom>
        </p:spPr>
      </p:pic>
      <p:pic>
        <p:nvPicPr>
          <p:cNvPr id="105" name="Grafik 104" descr="Seehund">
            <a:extLst>
              <a:ext uri="{FF2B5EF4-FFF2-40B4-BE49-F238E27FC236}">
                <a16:creationId xmlns:a16="http://schemas.microsoft.com/office/drawing/2014/main" id="{86D6E821-99A6-4513-BC32-715DB7E803ED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414820" y="4016432"/>
            <a:ext cx="602008" cy="602008"/>
          </a:xfrm>
          <a:prstGeom prst="rect">
            <a:avLst/>
          </a:prstGeom>
        </p:spPr>
      </p:pic>
      <p:pic>
        <p:nvPicPr>
          <p:cNvPr id="107" name="Grafik 106" descr="Hirsch">
            <a:extLst>
              <a:ext uri="{FF2B5EF4-FFF2-40B4-BE49-F238E27FC236}">
                <a16:creationId xmlns:a16="http://schemas.microsoft.com/office/drawing/2014/main" id="{519D6576-6A0A-41A3-B106-E1B09A223EB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929603" y="3755047"/>
            <a:ext cx="690440" cy="690440"/>
          </a:xfrm>
          <a:prstGeom prst="rect">
            <a:avLst/>
          </a:prstGeom>
        </p:spPr>
      </p:pic>
      <p:pic>
        <p:nvPicPr>
          <p:cNvPr id="109" name="Grafik 108" descr="Schaf">
            <a:extLst>
              <a:ext uri="{FF2B5EF4-FFF2-40B4-BE49-F238E27FC236}">
                <a16:creationId xmlns:a16="http://schemas.microsoft.com/office/drawing/2014/main" id="{1EC801E4-EE0F-48A9-88C9-0F25C31D725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495515" y="4461897"/>
            <a:ext cx="690440" cy="690440"/>
          </a:xfrm>
          <a:prstGeom prst="rect">
            <a:avLst/>
          </a:prstGeom>
        </p:spPr>
      </p:pic>
      <p:pic>
        <p:nvPicPr>
          <p:cNvPr id="111" name="Grafik 110" descr="Wal">
            <a:extLst>
              <a:ext uri="{FF2B5EF4-FFF2-40B4-BE49-F238E27FC236}">
                <a16:creationId xmlns:a16="http://schemas.microsoft.com/office/drawing/2014/main" id="{4A3CBB15-91AA-4EAA-96A9-B98ECE44ABA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1359812" y="2765385"/>
            <a:ext cx="690440" cy="690440"/>
          </a:xfrm>
          <a:prstGeom prst="rect">
            <a:avLst/>
          </a:prstGeom>
        </p:spPr>
      </p:pic>
      <p:pic>
        <p:nvPicPr>
          <p:cNvPr id="113" name="Grafik 112" descr="Schwein">
            <a:extLst>
              <a:ext uri="{FF2B5EF4-FFF2-40B4-BE49-F238E27FC236}">
                <a16:creationId xmlns:a16="http://schemas.microsoft.com/office/drawing/2014/main" id="{258AE2F9-00FD-4420-B91E-7BFF0D32869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593178" y="3912191"/>
            <a:ext cx="690440" cy="690440"/>
          </a:xfrm>
          <a:prstGeom prst="rect">
            <a:avLst/>
          </a:prstGeom>
        </p:spPr>
      </p:pic>
      <p:pic>
        <p:nvPicPr>
          <p:cNvPr id="115" name="Grafik 114" descr="Haifisch">
            <a:extLst>
              <a:ext uri="{FF2B5EF4-FFF2-40B4-BE49-F238E27FC236}">
                <a16:creationId xmlns:a16="http://schemas.microsoft.com/office/drawing/2014/main" id="{3BDE4F1B-2B4E-4588-B9B1-E20B6922712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323201" y="2726745"/>
            <a:ext cx="690440" cy="690440"/>
          </a:xfrm>
          <a:prstGeom prst="rect">
            <a:avLst/>
          </a:prstGeom>
        </p:spPr>
      </p:pic>
      <p:pic>
        <p:nvPicPr>
          <p:cNvPr id="117" name="Grafik 116" descr="Pferd">
            <a:extLst>
              <a:ext uri="{FF2B5EF4-FFF2-40B4-BE49-F238E27FC236}">
                <a16:creationId xmlns:a16="http://schemas.microsoft.com/office/drawing/2014/main" id="{0C3651DD-2529-48BF-ABC5-E80CF3D29A5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056194" y="2487747"/>
            <a:ext cx="690440" cy="690440"/>
          </a:xfrm>
          <a:prstGeom prst="rect">
            <a:avLst/>
          </a:prstGeom>
        </p:spPr>
      </p:pic>
      <p:pic>
        <p:nvPicPr>
          <p:cNvPr id="119" name="Grafik 118" descr="Fisch">
            <a:extLst>
              <a:ext uri="{FF2B5EF4-FFF2-40B4-BE49-F238E27FC236}">
                <a16:creationId xmlns:a16="http://schemas.microsoft.com/office/drawing/2014/main" id="{647B32E1-FEF2-4A6D-93B4-B6CCF3FCFE6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317543" y="2112610"/>
            <a:ext cx="690440" cy="690440"/>
          </a:xfrm>
          <a:prstGeom prst="rect">
            <a:avLst/>
          </a:prstGeom>
        </p:spPr>
      </p:pic>
      <p:pic>
        <p:nvPicPr>
          <p:cNvPr id="121" name="Grafik 120" descr="Schale">
            <a:extLst>
              <a:ext uri="{FF2B5EF4-FFF2-40B4-BE49-F238E27FC236}">
                <a16:creationId xmlns:a16="http://schemas.microsoft.com/office/drawing/2014/main" id="{381362BD-E629-4239-924F-5FF2C8BAFF0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564993" y="2268224"/>
            <a:ext cx="690440" cy="690440"/>
          </a:xfrm>
          <a:prstGeom prst="rect">
            <a:avLst/>
          </a:prstGeom>
        </p:spPr>
      </p:pic>
      <p:pic>
        <p:nvPicPr>
          <p:cNvPr id="135" name="Grafik 134" descr="Ziege">
            <a:extLst>
              <a:ext uri="{FF2B5EF4-FFF2-40B4-BE49-F238E27FC236}">
                <a16:creationId xmlns:a16="http://schemas.microsoft.com/office/drawing/2014/main" id="{EA4998C0-A1A4-4373-8C8B-D746B774CB33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659331" y="2907953"/>
            <a:ext cx="690440" cy="690440"/>
          </a:xfrm>
          <a:prstGeom prst="rect">
            <a:avLst/>
          </a:prstGeom>
        </p:spPr>
      </p:pic>
      <p:pic>
        <p:nvPicPr>
          <p:cNvPr id="147" name="Grafik 146" descr="Kuh">
            <a:extLst>
              <a:ext uri="{FF2B5EF4-FFF2-40B4-BE49-F238E27FC236}">
                <a16:creationId xmlns:a16="http://schemas.microsoft.com/office/drawing/2014/main" id="{ABB292C5-EBAA-4DB7-8834-590A5E59842E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186514" y="4438651"/>
            <a:ext cx="690440" cy="690440"/>
          </a:xfrm>
          <a:prstGeom prst="rect">
            <a:avLst/>
          </a:prstGeom>
        </p:spPr>
      </p:pic>
      <p:pic>
        <p:nvPicPr>
          <p:cNvPr id="149" name="Grafik 148" descr="Panda">
            <a:extLst>
              <a:ext uri="{FF2B5EF4-FFF2-40B4-BE49-F238E27FC236}">
                <a16:creationId xmlns:a16="http://schemas.microsoft.com/office/drawing/2014/main" id="{66E17D09-BAB4-4D0B-AFB8-F974F629CD9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9890681" y="4403731"/>
            <a:ext cx="690440" cy="690440"/>
          </a:xfrm>
          <a:prstGeom prst="rect">
            <a:avLst/>
          </a:prstGeom>
        </p:spPr>
      </p:pic>
      <p:pic>
        <p:nvPicPr>
          <p:cNvPr id="151" name="Grafik 150" descr="Hahn">
            <a:extLst>
              <a:ext uri="{FF2B5EF4-FFF2-40B4-BE49-F238E27FC236}">
                <a16:creationId xmlns:a16="http://schemas.microsoft.com/office/drawing/2014/main" id="{89A55ED4-D701-4F1C-9217-B381D9D556DC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144248" y="5167019"/>
            <a:ext cx="690440" cy="690440"/>
          </a:xfrm>
          <a:prstGeom prst="rect">
            <a:avLst/>
          </a:prstGeom>
        </p:spPr>
      </p:pic>
      <p:pic>
        <p:nvPicPr>
          <p:cNvPr id="153" name="Grafik 152" descr="Gorilla">
            <a:extLst>
              <a:ext uri="{FF2B5EF4-FFF2-40B4-BE49-F238E27FC236}">
                <a16:creationId xmlns:a16="http://schemas.microsoft.com/office/drawing/2014/main" id="{364A935C-9222-4B89-8737-67E4EDDC0FB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313023" y="5783741"/>
            <a:ext cx="690440" cy="690440"/>
          </a:xfrm>
          <a:prstGeom prst="rect">
            <a:avLst/>
          </a:prstGeom>
        </p:spPr>
      </p:pic>
      <p:pic>
        <p:nvPicPr>
          <p:cNvPr id="155" name="Grafik 154" descr="Huhn">
            <a:extLst>
              <a:ext uri="{FF2B5EF4-FFF2-40B4-BE49-F238E27FC236}">
                <a16:creationId xmlns:a16="http://schemas.microsoft.com/office/drawing/2014/main" id="{1D604498-41DD-4B46-8797-86C240BFBD8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1310460" y="5695153"/>
            <a:ext cx="690440" cy="690440"/>
          </a:xfrm>
          <a:prstGeom prst="rect">
            <a:avLst/>
          </a:prstGeom>
        </p:spPr>
      </p:pic>
      <p:pic>
        <p:nvPicPr>
          <p:cNvPr id="157" name="Grafik 156" descr="Affe">
            <a:extLst>
              <a:ext uri="{FF2B5EF4-FFF2-40B4-BE49-F238E27FC236}">
                <a16:creationId xmlns:a16="http://schemas.microsoft.com/office/drawing/2014/main" id="{4373AD9E-70C8-4A52-AA90-CE1058111207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0467053" y="5727003"/>
            <a:ext cx="690440" cy="690440"/>
          </a:xfrm>
          <a:prstGeom prst="rect">
            <a:avLst/>
          </a:prstGeom>
        </p:spPr>
      </p:pic>
      <p:pic>
        <p:nvPicPr>
          <p:cNvPr id="159" name="Grafik 158" descr="Ente">
            <a:extLst>
              <a:ext uri="{FF2B5EF4-FFF2-40B4-BE49-F238E27FC236}">
                <a16:creationId xmlns:a16="http://schemas.microsoft.com/office/drawing/2014/main" id="{7CFE0173-A225-4FB2-8ABB-EB8D253C687E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825636" y="5766471"/>
            <a:ext cx="690440" cy="690440"/>
          </a:xfrm>
          <a:prstGeom prst="rect">
            <a:avLst/>
          </a:prstGeom>
        </p:spPr>
      </p:pic>
      <p:pic>
        <p:nvPicPr>
          <p:cNvPr id="161" name="Grafik 160" descr="Tiger">
            <a:extLst>
              <a:ext uri="{FF2B5EF4-FFF2-40B4-BE49-F238E27FC236}">
                <a16:creationId xmlns:a16="http://schemas.microsoft.com/office/drawing/2014/main" id="{862C7555-0640-4865-A15B-2B3C0652F99E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079946" y="5839167"/>
            <a:ext cx="690440" cy="690440"/>
          </a:xfrm>
          <a:prstGeom prst="rect">
            <a:avLst/>
          </a:prstGeom>
        </p:spPr>
      </p:pic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FD4BD47E-7164-4DF2-AC29-6532A7D800A2}"/>
              </a:ext>
            </a:extLst>
          </p:cNvPr>
          <p:cNvGrpSpPr/>
          <p:nvPr/>
        </p:nvGrpSpPr>
        <p:grpSpPr>
          <a:xfrm>
            <a:off x="190501" y="451121"/>
            <a:ext cx="7723470" cy="923330"/>
            <a:chOff x="190502" y="162745"/>
            <a:chExt cx="7723470" cy="923330"/>
          </a:xfrm>
        </p:grpSpPr>
        <p:sp>
          <p:nvSpPr>
            <p:cNvPr id="162" name="Rechteck 161">
              <a:extLst>
                <a:ext uri="{FF2B5EF4-FFF2-40B4-BE49-F238E27FC236}">
                  <a16:creationId xmlns:a16="http://schemas.microsoft.com/office/drawing/2014/main" id="{5DC0A6E0-ADBB-4255-81FD-2FD7C463AAA7}"/>
                </a:ext>
              </a:extLst>
            </p:cNvPr>
            <p:cNvSpPr/>
            <p:nvPr/>
          </p:nvSpPr>
          <p:spPr>
            <a:xfrm>
              <a:off x="190502" y="162745"/>
              <a:ext cx="77234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Schaut euch die Piktogramme (Menü: Einfügen – Piktogramme) mal genauer an! </a:t>
              </a:r>
            </a:p>
            <a:p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Da gibt es viele spannende Symbole!</a:t>
              </a:r>
              <a:b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… bei den „Berufen“ gibt es leider nur männliche Charaktere ….. </a:t>
              </a:r>
            </a:p>
          </p:txBody>
        </p:sp>
        <p:pic>
          <p:nvPicPr>
            <p:cNvPr id="166" name="Grafik 165" descr="Nervöses Gesicht ohne Füllung">
              <a:extLst>
                <a:ext uri="{FF2B5EF4-FFF2-40B4-BE49-F238E27FC236}">
                  <a16:creationId xmlns:a16="http://schemas.microsoft.com/office/drawing/2014/main" id="{3B7E6B92-E6F9-4E5E-944E-D9F4D10D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6243438" y="608759"/>
              <a:ext cx="411362" cy="411362"/>
            </a:xfrm>
            <a:prstGeom prst="rect">
              <a:avLst/>
            </a:prstGeom>
          </p:spPr>
        </p:pic>
      </p:grpSp>
      <p:sp>
        <p:nvSpPr>
          <p:cNvPr id="192" name="Textfeld 191">
            <a:extLst>
              <a:ext uri="{FF2B5EF4-FFF2-40B4-BE49-F238E27FC236}">
                <a16:creationId xmlns:a16="http://schemas.microsoft.com/office/drawing/2014/main" id="{2608DAD4-C3F5-47BF-A480-AB858FDE047F}"/>
              </a:ext>
            </a:extLst>
          </p:cNvPr>
          <p:cNvSpPr txBox="1"/>
          <p:nvPr/>
        </p:nvSpPr>
        <p:spPr>
          <a:xfrm>
            <a:off x="8745898" y="22499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Text</a:t>
            </a:r>
          </a:p>
        </p:txBody>
      </p:sp>
      <p:sp>
        <p:nvSpPr>
          <p:cNvPr id="193" name="Textfeld 192">
            <a:extLst>
              <a:ext uri="{FF2B5EF4-FFF2-40B4-BE49-F238E27FC236}">
                <a16:creationId xmlns:a16="http://schemas.microsoft.com/office/drawing/2014/main" id="{9127568F-D26B-4673-9D30-B4076C32EA34}"/>
              </a:ext>
            </a:extLst>
          </p:cNvPr>
          <p:cNvSpPr txBox="1"/>
          <p:nvPr/>
        </p:nvSpPr>
        <p:spPr>
          <a:xfrm>
            <a:off x="9364503" y="224995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18F91286-64D0-41AB-989F-D052134A8001}"/>
              </a:ext>
            </a:extLst>
          </p:cNvPr>
          <p:cNvSpPr txBox="1"/>
          <p:nvPr/>
        </p:nvSpPr>
        <p:spPr>
          <a:xfrm>
            <a:off x="8745898" y="613292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Text</a:t>
            </a:r>
          </a:p>
        </p:txBody>
      </p:sp>
      <p:sp>
        <p:nvSpPr>
          <p:cNvPr id="195" name="Textfeld 194">
            <a:extLst>
              <a:ext uri="{FF2B5EF4-FFF2-40B4-BE49-F238E27FC236}">
                <a16:creationId xmlns:a16="http://schemas.microsoft.com/office/drawing/2014/main" id="{25F08C4C-2DCD-47C3-B0BB-7651E1B36E36}"/>
              </a:ext>
            </a:extLst>
          </p:cNvPr>
          <p:cNvSpPr txBox="1"/>
          <p:nvPr/>
        </p:nvSpPr>
        <p:spPr>
          <a:xfrm>
            <a:off x="9364503" y="613292"/>
            <a:ext cx="440057" cy="27699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Text</a:t>
            </a:r>
          </a:p>
        </p:txBody>
      </p:sp>
      <p:sp>
        <p:nvSpPr>
          <p:cNvPr id="196" name="Textfeld 195">
            <a:extLst>
              <a:ext uri="{FF2B5EF4-FFF2-40B4-BE49-F238E27FC236}">
                <a16:creationId xmlns:a16="http://schemas.microsoft.com/office/drawing/2014/main" id="{36768760-56DF-4E0B-BA92-E3890D922634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5:</a:t>
            </a:r>
          </a:p>
        </p:txBody>
      </p:sp>
    </p:spTree>
    <p:extLst>
      <p:ext uri="{BB962C8B-B14F-4D97-AF65-F5344CB8AC3E}">
        <p14:creationId xmlns:p14="http://schemas.microsoft.com/office/powerpoint/2010/main" val="109519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extLst>
              <a:ext uri="{FF2B5EF4-FFF2-40B4-BE49-F238E27FC236}">
                <a16:creationId xmlns:a16="http://schemas.microsoft.com/office/drawing/2014/main" id="{77B39207-2E18-42E5-903F-82F90B1D8205}"/>
              </a:ext>
            </a:extLst>
          </p:cNvPr>
          <p:cNvSpPr/>
          <p:nvPr/>
        </p:nvSpPr>
        <p:spPr>
          <a:xfrm>
            <a:off x="190501" y="453025"/>
            <a:ext cx="10131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Die 3-D-Figuren (Menü: Einfügen ‒ 3D-Modelle) kann man dreidimensional rotieren, </a:t>
            </a:r>
            <a:br>
              <a:rPr lang="de-D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wenn man sie einmal anklickt, dann auf ihre Mitte klickt und die Maustaste gedrückt hält!</a:t>
            </a:r>
            <a:br>
              <a:rPr lang="de-D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Hier nur ein Schmetterling als Beispiel … die PPT-Datei wäre sonst zu groß zum Verschicken!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3" descr="Monarchfalter">
                <a:extLst>
                  <a:ext uri="{FF2B5EF4-FFF2-40B4-BE49-F238E27FC236}">
                    <a16:creationId xmlns:a16="http://schemas.microsoft.com/office/drawing/2014/main" id="{F9918447-14B7-48E7-823E-4146124818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1245872"/>
                  </p:ext>
                </p:extLst>
              </p:nvPr>
            </p:nvGraphicFramePr>
            <p:xfrm>
              <a:off x="2710593" y="2068031"/>
              <a:ext cx="995890" cy="10907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95890" cy="1090735"/>
                    </a:xfrm>
                    <a:prstGeom prst="rect">
                      <a:avLst/>
                    </a:prstGeom>
                  </am3d:spPr>
                  <am3d:camera>
                    <am3d:pos x="0" y="0" z="61708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87638" d="1000000"/>
                    <am3d:preTrans dx="26935" dy="-7590496" dz="1742884"/>
                    <am3d:scale>
                      <am3d:sx n="1000000" d="1000000"/>
                      <am3d:sy n="1000000" d="1000000"/>
                      <am3d:sz n="1000000" d="1000000"/>
                    </am3d:scale>
                    <am3d:rot ax="4034027" ay="2190546" az="328806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6408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3" descr="Monarchfalter">
                <a:extLst>
                  <a:ext uri="{FF2B5EF4-FFF2-40B4-BE49-F238E27FC236}">
                    <a16:creationId xmlns:a16="http://schemas.microsoft.com/office/drawing/2014/main" id="{F9918447-14B7-48E7-823E-4146124818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593" y="2068031"/>
                <a:ext cx="995890" cy="109073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B9ECBE85-8485-4D50-8603-C40393B47822}"/>
              </a:ext>
            </a:extLst>
          </p:cNvPr>
          <p:cNvSpPr txBox="1"/>
          <p:nvPr/>
        </p:nvSpPr>
        <p:spPr>
          <a:xfrm>
            <a:off x="101600" y="101600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Figuren-Set 6: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8" descr="Monarchfalter">
                <a:extLst>
                  <a:ext uri="{FF2B5EF4-FFF2-40B4-BE49-F238E27FC236}">
                    <a16:creationId xmlns:a16="http://schemas.microsoft.com/office/drawing/2014/main" id="{0ECE417D-3B04-438C-9662-CAE85F81B0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7187768"/>
                  </p:ext>
                </p:extLst>
              </p:nvPr>
            </p:nvGraphicFramePr>
            <p:xfrm>
              <a:off x="8345102" y="3357943"/>
              <a:ext cx="1090735" cy="69238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90735" cy="692380"/>
                    </a:xfrm>
                    <a:prstGeom prst="rect">
                      <a:avLst/>
                    </a:prstGeom>
                  </am3d:spPr>
                  <am3d:camera>
                    <am3d:pos x="0" y="0" z="61708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87638" d="1000000"/>
                    <am3d:preTrans dx="26935" dy="-7590496" dz="1742884"/>
                    <am3d:scale>
                      <am3d:sx n="1000000" d="1000000"/>
                      <am3d:sy n="1000000" d="1000000"/>
                      <am3d:sz n="1000000" d="1000000"/>
                    </am3d:scale>
                    <am3d:rot ax="1357131" ay="-3107521" az="-108767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408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8" descr="Monarchfalter">
                <a:extLst>
                  <a:ext uri="{FF2B5EF4-FFF2-40B4-BE49-F238E27FC236}">
                    <a16:creationId xmlns:a16="http://schemas.microsoft.com/office/drawing/2014/main" id="{0ECE417D-3B04-438C-9662-CAE85F81B0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5102" y="3357943"/>
                <a:ext cx="1090735" cy="692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 descr="Monarchfalter">
                <a:extLst>
                  <a:ext uri="{FF2B5EF4-FFF2-40B4-BE49-F238E27FC236}">
                    <a16:creationId xmlns:a16="http://schemas.microsoft.com/office/drawing/2014/main" id="{319CCD9C-8583-444C-9DF5-C933BE0962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4646556"/>
                  </p:ext>
                </p:extLst>
              </p:nvPr>
            </p:nvGraphicFramePr>
            <p:xfrm>
              <a:off x="4356597" y="3600220"/>
              <a:ext cx="2547641" cy="17681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547641" cy="1768139"/>
                    </a:xfrm>
                    <a:prstGeom prst="rect">
                      <a:avLst/>
                    </a:prstGeom>
                  </am3d:spPr>
                  <am3d:camera>
                    <am3d:pos x="0" y="0" z="61708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87638" d="1000000"/>
                    <am3d:preTrans dx="26935" dy="-7590496" dz="1742884"/>
                    <am3d:scale>
                      <am3d:sx n="1000000" d="1000000"/>
                      <am3d:sy n="1000000" d="1000000"/>
                      <am3d:sz n="1000000" d="1000000"/>
                    </am3d:scale>
                    <am3d:rot ax="1793760" ay="-341414" az="-19577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750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 descr="Monarchfalter">
                <a:extLst>
                  <a:ext uri="{FF2B5EF4-FFF2-40B4-BE49-F238E27FC236}">
                    <a16:creationId xmlns:a16="http://schemas.microsoft.com/office/drawing/2014/main" id="{319CCD9C-8583-444C-9DF5-C933BE0962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6597" y="3600220"/>
                <a:ext cx="2547641" cy="17681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147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25EB0CD-C2D8-4628-86C7-D89755A3F564}"/>
              </a:ext>
            </a:extLst>
          </p:cNvPr>
          <p:cNvSpPr txBox="1"/>
          <p:nvPr/>
        </p:nvSpPr>
        <p:spPr>
          <a:xfrm>
            <a:off x="131306" y="1207879"/>
            <a:ext cx="951927" cy="475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de-DE" sz="1600" b="1" dirty="0">
                <a:solidFill>
                  <a:srgbClr val="42629A"/>
                </a:solidFill>
              </a:rPr>
              <a:t>Legende: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2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3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4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5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6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7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8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9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10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11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12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13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14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15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16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17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18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19 </a:t>
            </a:r>
          </a:p>
          <a:p>
            <a:pPr>
              <a:spcAft>
                <a:spcPts val="400"/>
              </a:spcAft>
            </a:pPr>
            <a:r>
              <a:rPr lang="de-DE" sz="1100" dirty="0">
                <a:solidFill>
                  <a:srgbClr val="42629A"/>
                </a:solidFill>
              </a:rPr>
              <a:t>20 </a:t>
            </a:r>
            <a:endParaRPr lang="de-DE" sz="1000" dirty="0">
              <a:solidFill>
                <a:srgbClr val="42629A"/>
              </a:solidFill>
            </a:endParaRP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5C81C2A8-8F08-4DD9-9D1F-9F27D0FA2CB9}"/>
              </a:ext>
            </a:extLst>
          </p:cNvPr>
          <p:cNvSpPr txBox="1"/>
          <p:nvPr/>
        </p:nvSpPr>
        <p:spPr>
          <a:xfrm>
            <a:off x="154317" y="89932"/>
            <a:ext cx="555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2629A"/>
                </a:solidFill>
              </a:rPr>
              <a:t>Anliegen: </a:t>
            </a:r>
            <a:r>
              <a:rPr lang="de-DE" dirty="0">
                <a:solidFill>
                  <a:srgbClr val="FF0000"/>
                </a:solidFill>
              </a:rPr>
              <a:t>Hier das Anliegen / die Fragestellung eintragen.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FDDB5A08-999B-4E34-9401-C79800F47873}"/>
              </a:ext>
            </a:extLst>
          </p:cNvPr>
          <p:cNvSpPr txBox="1"/>
          <p:nvPr/>
        </p:nvSpPr>
        <p:spPr>
          <a:xfrm>
            <a:off x="2475946" y="1197620"/>
            <a:ext cx="87929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42629A"/>
                </a:solidFill>
              </a:rPr>
              <a:t>Vorlage zur Dokumentation:</a:t>
            </a:r>
          </a:p>
          <a:p>
            <a:endParaRPr lang="de-DE" dirty="0"/>
          </a:p>
          <a:p>
            <a:r>
              <a:rPr lang="de-DE" dirty="0"/>
              <a:t>Diese Vorlage kann jedem Figuren-Set oder Systemfeld hinzugefügt werden. Einfach die benötigten Elemente kopieren und einfügen!</a:t>
            </a:r>
          </a:p>
          <a:p>
            <a:endParaRPr lang="de-DE" dirty="0"/>
          </a:p>
          <a:p>
            <a:r>
              <a:rPr lang="de-DE" dirty="0"/>
              <a:t>Hiermit kann dann, wenn Klientin oder Klient dies wünschen, das Anliegen schriftlich festgehalten und die gestellten Elemente nummeriert und benannt werden. </a:t>
            </a:r>
          </a:p>
          <a:p>
            <a:endParaRPr lang="de-DE" dirty="0"/>
          </a:p>
          <a:p>
            <a:r>
              <a:rPr lang="de-DE" dirty="0"/>
              <a:t>Nummerieren und Benennen:</a:t>
            </a:r>
          </a:p>
          <a:p>
            <a:pPr marL="266700" indent="-266700"/>
            <a:r>
              <a:rPr lang="de-DE" dirty="0"/>
              <a:t>1. Einfach eine Zahl aus der unteren Reihe nehmen und über ein gestelltes Element schieben.</a:t>
            </a:r>
          </a:p>
          <a:p>
            <a:pPr marL="266700" indent="-266700"/>
            <a:r>
              <a:rPr lang="de-DE" dirty="0"/>
              <a:t>2. Element und Zahl zusammen markieren. Rechtsklick: »Gruppieren« anklicken.</a:t>
            </a:r>
            <a:br>
              <a:rPr lang="de-DE" dirty="0"/>
            </a:br>
            <a:r>
              <a:rPr lang="de-DE" dirty="0"/>
              <a:t>Zahl und Figur sind nun verbinden und können gemeinsam verschoben werden.</a:t>
            </a:r>
          </a:p>
          <a:p>
            <a:pPr marL="266700" indent="-266700"/>
            <a:r>
              <a:rPr lang="de-DE" dirty="0"/>
              <a:t>3. In der Legende kann die Benennung des nummerierten Elementes eingetragen werden.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31D0C3-A0F1-4B74-AF95-02350BA3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3" y="6487524"/>
            <a:ext cx="207282" cy="2499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10FAE8-235C-4A21-AB9C-BCCD04FA2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29" y="6487524"/>
            <a:ext cx="207282" cy="24995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3475CE9F-0784-4445-840A-B410606E7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75" y="6484476"/>
            <a:ext cx="20728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08AD20FC-9F87-4E37-A6CE-A3C13B1A3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21" y="6487524"/>
            <a:ext cx="207282" cy="249958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662AFB06-BE9D-4548-AE91-99E5E5FBD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967" y="6487524"/>
            <a:ext cx="207282" cy="249958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02BD4584-2393-4920-9DC9-A0ED76435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13" y="6487524"/>
            <a:ext cx="207282" cy="249958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79DF662-73AF-4204-9093-C2486938F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0859" y="6487524"/>
            <a:ext cx="207282" cy="249958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2A695DE5-6F55-443B-AC15-56059D090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305" y="6487524"/>
            <a:ext cx="207282" cy="249958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6EAC1491-E599-4BD6-9336-53C3DEE952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3751" y="6487524"/>
            <a:ext cx="207282" cy="249958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A60E8B46-9C9D-4821-B4BD-2E7363BB1A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5197" y="6484476"/>
            <a:ext cx="262151" cy="256054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87E4EA92-53BA-4672-B2BC-FDEB34785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1512" y="6484476"/>
            <a:ext cx="262151" cy="256054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E5E7CA84-FEB0-41F0-A416-BC7B02FA1B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27827" y="6487524"/>
            <a:ext cx="262151" cy="249958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9A99AD6A-EBF8-4DDC-A57C-8298F4DE9A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4142" y="6487524"/>
            <a:ext cx="262151" cy="249958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9B12BE2F-C2A5-4417-A5BD-2EC897994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0457" y="6484476"/>
            <a:ext cx="262151" cy="256054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536BCAF4-9148-4664-9F59-08F8A4DD47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6772" y="6487524"/>
            <a:ext cx="262151" cy="249958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B9E1A6AD-2207-4821-9DC1-C8BE491F68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3087" y="6487524"/>
            <a:ext cx="262151" cy="249958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F53640F7-B0C8-4FDE-8CEB-4F10310891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9402" y="6487524"/>
            <a:ext cx="262151" cy="249958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9440937D-63E3-4052-8961-323C4C5E13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25717" y="6487524"/>
            <a:ext cx="262151" cy="249958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0A0B40EE-E0BC-40C6-BDB0-6854A2FDF6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92032" y="6484476"/>
            <a:ext cx="262151" cy="256054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93093312-C46B-4257-B206-FA85E7ADAB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58344" y="6484476"/>
            <a:ext cx="262151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29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Office PowerPoint</Application>
  <PresentationFormat>Breitbild</PresentationFormat>
  <Paragraphs>571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Holger Lindemann</dc:creator>
  <cp:lastModifiedBy>Dr. Holger Lindemann</cp:lastModifiedBy>
  <cp:revision>92</cp:revision>
  <dcterms:created xsi:type="dcterms:W3CDTF">2020-04-29T08:37:42Z</dcterms:created>
  <dcterms:modified xsi:type="dcterms:W3CDTF">2021-03-10T11:55:28Z</dcterms:modified>
</cp:coreProperties>
</file>